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22"/>
  </p:notesMasterIdLst>
  <p:sldIdLst>
    <p:sldId id="308" r:id="rId3"/>
    <p:sldId id="309" r:id="rId4"/>
    <p:sldId id="310" r:id="rId5"/>
    <p:sldId id="261" r:id="rId6"/>
    <p:sldId id="316" r:id="rId7"/>
    <p:sldId id="332" r:id="rId8"/>
    <p:sldId id="320" r:id="rId9"/>
    <p:sldId id="337" r:id="rId10"/>
    <p:sldId id="329" r:id="rId11"/>
    <p:sldId id="328" r:id="rId12"/>
    <p:sldId id="333" r:id="rId13"/>
    <p:sldId id="335" r:id="rId14"/>
    <p:sldId id="334" r:id="rId15"/>
    <p:sldId id="338" r:id="rId16"/>
    <p:sldId id="339" r:id="rId17"/>
    <p:sldId id="323" r:id="rId18"/>
    <p:sldId id="324" r:id="rId19"/>
    <p:sldId id="336" r:id="rId20"/>
    <p:sldId id="32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AA"/>
    <a:srgbClr val="84A8DB"/>
    <a:srgbClr val="003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7"/>
    <p:restoredTop sz="68421"/>
  </p:normalViewPr>
  <p:slideViewPr>
    <p:cSldViewPr snapToGrid="0" snapToObjects="1">
      <p:cViewPr varScale="1">
        <p:scale>
          <a:sx n="84" d="100"/>
          <a:sy n="84" d="100"/>
        </p:scale>
        <p:origin x="568" y="176"/>
      </p:cViewPr>
      <p:guideLst/>
    </p:cSldViewPr>
  </p:slideViewPr>
  <p:notesTextViewPr>
    <p:cViewPr>
      <p:scale>
        <a:sx n="1" d="1"/>
        <a:sy n="1" d="1"/>
      </p:scale>
      <p:origin x="0" y="-136"/>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C7F08-CF72-8544-B984-CC40748F068B}" type="datetimeFigureOut">
              <a:rPr lang="fr-FR" smtClean="0"/>
              <a:t>22/03/2023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7378A-CF6F-3C40-9162-6214BC930442}" type="slidenum">
              <a:rPr lang="fr-FR" smtClean="0"/>
              <a:t>‹N°›</a:t>
            </a:fld>
            <a:endParaRPr lang="fr-FR"/>
          </a:p>
        </p:txBody>
      </p:sp>
    </p:spTree>
    <p:extLst>
      <p:ext uri="{BB962C8B-B14F-4D97-AF65-F5344CB8AC3E}">
        <p14:creationId xmlns:p14="http://schemas.microsoft.com/office/powerpoint/2010/main" val="3701357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02930dac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02930dac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1446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6198 car il se trompe pour chaque client ce client se cout 10 fois plus cher que un client solvable mais crédit non accordé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La matrice de confusion du meilleur modèle opérationnel avec un seuil appliqué qu’on nous donne le plus petit erreur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Puis on va chercher un seuil on lui a appliqué cette pénalité que un faut positif qui coute 10 fois plus cher qu’un faux négatif , qui se trompera plus que mon modèle opérationnel le premier mais par contre il se trompera bcp moins sur les faux positif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Quand on calcule un RMSE c’est ma fonction de cout , c’est la je fais la plus petite erreur la avec la fonction de cout métier si tu veux on trouve le meilleur modèle qui nous faire perdre le moindre d’argent possible </a:t>
            </a:r>
          </a:p>
          <a:p>
            <a:endParaRPr lang="fr-FR" dirty="0"/>
          </a:p>
          <a:p>
            <a:r>
              <a:rPr lang="fr-FR" dirty="0"/>
              <a:t>Ya tj un seuil, c’est mon seuil de proba </a:t>
            </a:r>
          </a:p>
          <a:p>
            <a:r>
              <a:rPr lang="fr-FR" dirty="0"/>
              <a:t>Alors 1</a:t>
            </a:r>
            <a:r>
              <a:rPr lang="fr-FR" baseline="30000" dirty="0"/>
              <a:t>er</a:t>
            </a:r>
            <a:r>
              <a:rPr lang="fr-FR" dirty="0"/>
              <a:t> je l’ai défini techniquement = la plus petite erreur ce soit un faut négatif ou un faut positif peu import</a:t>
            </a:r>
          </a:p>
          <a:p>
            <a:r>
              <a:rPr lang="fr-FR" dirty="0"/>
              <a:t>Le 2</a:t>
            </a:r>
            <a:r>
              <a:rPr lang="fr-FR" baseline="30000" dirty="0"/>
              <a:t>ème</a:t>
            </a:r>
            <a:r>
              <a:rPr lang="fr-FR" dirty="0"/>
              <a:t> c’est le seuil qui me donne le moins possible de faux positif du coup le cout métier est bcp plus faible parce que j’ai </a:t>
            </a:r>
            <a:r>
              <a:rPr lang="fr-FR" dirty="0" err="1"/>
              <a:t>decendu</a:t>
            </a:r>
            <a:r>
              <a:rPr lang="fr-FR" dirty="0"/>
              <a:t> de 6198 à 1140 sachant que chaque client cout 10 fois plus cher quand je trompe ailleurs donc c’est  normal que j’ai un cout métier bcp plus bas je perd moins d’argent </a:t>
            </a:r>
          </a:p>
          <a:p>
            <a:endParaRPr lang="fr-FR" dirty="0"/>
          </a:p>
          <a:p>
            <a:r>
              <a:rPr lang="fr-FR" dirty="0"/>
              <a:t>Pour la fonction de cout je l’ai pas défini </a:t>
            </a:r>
            <a:r>
              <a:rPr lang="fr-FR"/>
              <a:t>par hasard c’est </a:t>
            </a:r>
            <a:r>
              <a:rPr lang="fr-FR" dirty="0"/>
              <a:t>mon recalcul de fonction de cout qui permet d’ajuster ce seuil pour que j’aie le moindre faux </a:t>
            </a:r>
            <a:r>
              <a:rPr lang="fr-FR"/>
              <a:t>positif possible  </a:t>
            </a:r>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13</a:t>
            </a:fld>
            <a:endParaRPr lang="fr-FR"/>
          </a:p>
        </p:txBody>
      </p:sp>
    </p:spTree>
    <p:extLst>
      <p:ext uri="{BB962C8B-B14F-4D97-AF65-F5344CB8AC3E}">
        <p14:creationId xmlns:p14="http://schemas.microsoft.com/office/powerpoint/2010/main" val="94373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r>
              <a:rPr lang="fr-FR" dirty="0"/>
              <a:t>Pour ce modèle optimum avec le fonction de coût métier, je peux montrer les variables local et global avec l </a:t>
            </a:r>
            <a:r>
              <a:rPr lang="fr-FR" dirty="0" err="1"/>
              <a:t>example</a:t>
            </a:r>
            <a:r>
              <a:rPr lang="fr-FR" dirty="0"/>
              <a:t> ID 60</a:t>
            </a:r>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14</a:t>
            </a:fld>
            <a:endParaRPr lang="fr-FR"/>
          </a:p>
        </p:txBody>
      </p:sp>
    </p:spTree>
    <p:extLst>
      <p:ext uri="{BB962C8B-B14F-4D97-AF65-F5344CB8AC3E}">
        <p14:creationId xmlns:p14="http://schemas.microsoft.com/office/powerpoint/2010/main" val="34820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15</a:t>
            </a:fld>
            <a:endParaRPr lang="fr-FR"/>
          </a:p>
        </p:txBody>
      </p:sp>
    </p:spTree>
    <p:extLst>
      <p:ext uri="{BB962C8B-B14F-4D97-AF65-F5344CB8AC3E}">
        <p14:creationId xmlns:p14="http://schemas.microsoft.com/office/powerpoint/2010/main" val="187904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16</a:t>
            </a:fld>
            <a:endParaRPr lang="fr-FR"/>
          </a:p>
        </p:txBody>
      </p:sp>
    </p:spTree>
    <p:extLst>
      <p:ext uri="{BB962C8B-B14F-4D97-AF65-F5344CB8AC3E}">
        <p14:creationId xmlns:p14="http://schemas.microsoft.com/office/powerpoint/2010/main" val="3143511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17</a:t>
            </a:fld>
            <a:endParaRPr lang="fr-FR"/>
          </a:p>
        </p:txBody>
      </p:sp>
    </p:spTree>
    <p:extLst>
      <p:ext uri="{BB962C8B-B14F-4D97-AF65-F5344CB8AC3E}">
        <p14:creationId xmlns:p14="http://schemas.microsoft.com/office/powerpoint/2010/main" val="3857602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18</a:t>
            </a:fld>
            <a:endParaRPr lang="fr-FR"/>
          </a:p>
        </p:txBody>
      </p:sp>
    </p:spTree>
    <p:extLst>
      <p:ext uri="{BB962C8B-B14F-4D97-AF65-F5344CB8AC3E}">
        <p14:creationId xmlns:p14="http://schemas.microsoft.com/office/powerpoint/2010/main" val="330103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5</a:t>
            </a:fld>
            <a:endParaRPr lang="fr-FR"/>
          </a:p>
        </p:txBody>
      </p:sp>
    </p:spTree>
    <p:extLst>
      <p:ext uri="{BB962C8B-B14F-4D97-AF65-F5344CB8AC3E}">
        <p14:creationId xmlns:p14="http://schemas.microsoft.com/office/powerpoint/2010/main" val="228467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faut rajouter un slide je dois présenter déséquilibre des données </a:t>
            </a:r>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6</a:t>
            </a:fld>
            <a:endParaRPr lang="fr-FR"/>
          </a:p>
        </p:txBody>
      </p:sp>
    </p:spTree>
    <p:extLst>
      <p:ext uri="{BB962C8B-B14F-4D97-AF65-F5344CB8AC3E}">
        <p14:creationId xmlns:p14="http://schemas.microsoft.com/office/powerpoint/2010/main" val="236138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7</a:t>
            </a:fld>
            <a:endParaRPr lang="fr-FR"/>
          </a:p>
        </p:txBody>
      </p:sp>
    </p:spTree>
    <p:extLst>
      <p:ext uri="{BB962C8B-B14F-4D97-AF65-F5344CB8AC3E}">
        <p14:creationId xmlns:p14="http://schemas.microsoft.com/office/powerpoint/2010/main" val="375017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8</a:t>
            </a:fld>
            <a:endParaRPr lang="fr-FR"/>
          </a:p>
        </p:txBody>
      </p:sp>
    </p:spTree>
    <p:extLst>
      <p:ext uri="{BB962C8B-B14F-4D97-AF65-F5344CB8AC3E}">
        <p14:creationId xmlns:p14="http://schemas.microsoft.com/office/powerpoint/2010/main" val="123367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9</a:t>
            </a:fld>
            <a:endParaRPr lang="fr-FR"/>
          </a:p>
        </p:txBody>
      </p:sp>
    </p:spTree>
    <p:extLst>
      <p:ext uri="{BB962C8B-B14F-4D97-AF65-F5344CB8AC3E}">
        <p14:creationId xmlns:p14="http://schemas.microsoft.com/office/powerpoint/2010/main" val="4228290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Quand on compare le taux RMSE, MSE et RSE, (taux erreur ) </a:t>
            </a:r>
            <a:r>
              <a:rPr lang="fr-FR" sz="1200" b="1" dirty="0" err="1"/>
              <a:t>random</a:t>
            </a:r>
            <a:r>
              <a:rPr lang="fr-FR" sz="1200" b="1" dirty="0"/>
              <a:t> </a:t>
            </a:r>
            <a:r>
              <a:rPr lang="fr-FR" sz="1200" b="1" dirty="0" err="1"/>
              <a:t>forest</a:t>
            </a:r>
            <a:r>
              <a:rPr lang="fr-FR" sz="1200" b="1" dirty="0"/>
              <a:t> ; LGBM et XG Boost ont a peu près la même chose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AUC: </a:t>
            </a:r>
            <a:r>
              <a:rPr lang="fr-FR" sz="1200" b="1" dirty="0" err="1"/>
              <a:t>Random</a:t>
            </a:r>
            <a:r>
              <a:rPr lang="fr-FR" sz="1200" b="1" dirty="0"/>
              <a:t> Forest, LGBM et </a:t>
            </a:r>
            <a:r>
              <a:rPr lang="fr-FR" sz="1200" b="1" dirty="0" err="1"/>
              <a:t>XGBoost</a:t>
            </a:r>
            <a:r>
              <a:rPr lang="fr-FR" sz="1200" b="1" dirty="0"/>
              <a:t>, prendre celui le plus élevé , s’ils sont a peut </a:t>
            </a:r>
            <a:r>
              <a:rPr lang="fr-FR" sz="1200" b="1" dirty="0" err="1"/>
              <a:t>pres</a:t>
            </a:r>
            <a:r>
              <a:rPr lang="fr-FR" sz="1200" b="1" dirty="0"/>
              <a:t> la </a:t>
            </a:r>
            <a:r>
              <a:rPr lang="fr-FR" sz="1200" b="1" dirty="0" err="1"/>
              <a:t>meme</a:t>
            </a:r>
            <a:r>
              <a:rPr lang="fr-FR" sz="1200" b="1" dirty="0"/>
              <a:t> chose donc on va voir F1, peut être j’ai une matrice de confusion meilleur que l’autre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F1 on regarde le plus élevé , donc c’est LGBM qui est meilleur parmi les trois algorithmes (</a:t>
            </a:r>
            <a:r>
              <a:rPr lang="fr-FR" sz="1200" b="1" dirty="0" err="1"/>
              <a:t>random</a:t>
            </a:r>
            <a:r>
              <a:rPr lang="fr-FR" sz="1200" b="1" dirty="0"/>
              <a:t> </a:t>
            </a:r>
            <a:r>
              <a:rPr lang="fr-FR" sz="1200" b="1" dirty="0" err="1"/>
              <a:t>forest</a:t>
            </a:r>
            <a:r>
              <a:rPr lang="fr-FR" sz="1200" b="1" dirty="0"/>
              <a:t>, LGBM et </a:t>
            </a:r>
            <a:r>
              <a:rPr lang="fr-FR" sz="1200" b="1" dirty="0" err="1"/>
              <a:t>XGBoost</a:t>
            </a:r>
            <a:r>
              <a:rPr lang="fr-FR" sz="1200"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 </a:t>
            </a:r>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10</a:t>
            </a:fld>
            <a:endParaRPr lang="fr-FR"/>
          </a:p>
        </p:txBody>
      </p:sp>
    </p:spTree>
    <p:extLst>
      <p:ext uri="{BB962C8B-B14F-4D97-AF65-F5344CB8AC3E}">
        <p14:creationId xmlns:p14="http://schemas.microsoft.com/office/powerpoint/2010/main" val="60266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11</a:t>
            </a:fld>
            <a:endParaRPr lang="fr-FR"/>
          </a:p>
        </p:txBody>
      </p:sp>
    </p:spTree>
    <p:extLst>
      <p:ext uri="{BB962C8B-B14F-4D97-AF65-F5344CB8AC3E}">
        <p14:creationId xmlns:p14="http://schemas.microsoft.com/office/powerpoint/2010/main" val="716695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12</a:t>
            </a:fld>
            <a:endParaRPr lang="fr-FR"/>
          </a:p>
        </p:txBody>
      </p:sp>
    </p:spTree>
    <p:extLst>
      <p:ext uri="{BB962C8B-B14F-4D97-AF65-F5344CB8AC3E}">
        <p14:creationId xmlns:p14="http://schemas.microsoft.com/office/powerpoint/2010/main" val="271123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FB53D-9E91-3A43-A713-A06D200976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95D2F05-C590-AF40-A29C-079352D4A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50948F-C497-824E-9319-1E43957723FC}"/>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5" name="Espace réservé du pied de page 4">
            <a:extLst>
              <a:ext uri="{FF2B5EF4-FFF2-40B4-BE49-F238E27FC236}">
                <a16:creationId xmlns:a16="http://schemas.microsoft.com/office/drawing/2014/main" id="{B79A3399-E43F-3E4D-ADD1-3ED508D281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CB0168-60E7-AC45-AA1A-FAF4CCD4B446}"/>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389982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D0AE8-2336-F640-A69D-7A45333BED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7F26FD6-2734-C747-8843-54917BDDBD6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E4FACD-73BF-8D46-BF57-F889874557B8}"/>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5" name="Espace réservé du pied de page 4">
            <a:extLst>
              <a:ext uri="{FF2B5EF4-FFF2-40B4-BE49-F238E27FC236}">
                <a16:creationId xmlns:a16="http://schemas.microsoft.com/office/drawing/2014/main" id="{87AA9F4E-7518-C143-9FAA-9976BB4BB8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91AF02-85CD-594E-8A28-8CADE648AAD3}"/>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284946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27C284-8771-FE4E-BAD1-23E8E38F7FA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A4069DB-086D-5D46-A343-1F0610FBCCF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D67659-D29D-984E-84D7-45F37C508E07}"/>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5" name="Espace réservé du pied de page 4">
            <a:extLst>
              <a:ext uri="{FF2B5EF4-FFF2-40B4-BE49-F238E27FC236}">
                <a16:creationId xmlns:a16="http://schemas.microsoft.com/office/drawing/2014/main" id="{C4D51226-9830-8541-9F72-01613C6B4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781F81-D05C-D34F-9379-736217A504AB}"/>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238581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4"/>
        <p:cNvGrpSpPr/>
        <p:nvPr/>
      </p:nvGrpSpPr>
      <p:grpSpPr>
        <a:xfrm>
          <a:off x="0" y="0"/>
          <a:ext cx="0" cy="0"/>
          <a:chOff x="0" y="0"/>
          <a:chExt cx="0" cy="0"/>
        </a:xfrm>
      </p:grpSpPr>
      <p:sp>
        <p:nvSpPr>
          <p:cNvPr id="155" name="Google Shape;155;p20"/>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0"/>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57" name="Google Shape;157;p20"/>
          <p:cNvSpPr/>
          <p:nvPr/>
        </p:nvSpPr>
        <p:spPr>
          <a:xfrm rot="10800000">
            <a:off x="0" y="5905833"/>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0"/>
          <p:cNvSpPr/>
          <p:nvPr/>
        </p:nvSpPr>
        <p:spPr>
          <a:xfrm rot="5400000">
            <a:off x="11279384" y="443233"/>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376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8580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txBox="1">
            <a:spLocks noGrp="1"/>
          </p:cNvSpPr>
          <p:nvPr>
            <p:ph type="title"/>
          </p:nvPr>
        </p:nvSpPr>
        <p:spPr>
          <a:xfrm>
            <a:off x="965200" y="482600"/>
            <a:ext cx="8597600" cy="7888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a:endParaRPr/>
          </a:p>
        </p:txBody>
      </p:sp>
      <p:sp>
        <p:nvSpPr>
          <p:cNvPr id="26" name="Google Shape;26;p4"/>
          <p:cNvSpPr txBox="1">
            <a:spLocks noGrp="1"/>
          </p:cNvSpPr>
          <p:nvPr>
            <p:ph type="body" idx="1"/>
          </p:nvPr>
        </p:nvSpPr>
        <p:spPr>
          <a:xfrm>
            <a:off x="965200" y="1271700"/>
            <a:ext cx="10261600" cy="34164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rgbClr val="8C4303"/>
              </a:buClr>
              <a:buSzPts val="1200"/>
              <a:buAutoNum type="arabicPeriod"/>
              <a:defRPr sz="1600">
                <a:solidFill>
                  <a:srgbClr val="000000"/>
                </a:solidFill>
              </a:defRPr>
            </a:lvl1pPr>
            <a:lvl2pPr marL="1219170" lvl="1" indent="-406390">
              <a:spcBef>
                <a:spcPts val="2133"/>
              </a:spcBef>
              <a:spcAft>
                <a:spcPts val="0"/>
              </a:spcAft>
              <a:buClr>
                <a:srgbClr val="000000"/>
              </a:buClr>
              <a:buSzPts val="1200"/>
              <a:buAutoNum type="alphaLcPeriod"/>
              <a:defRPr>
                <a:solidFill>
                  <a:srgbClr val="000000"/>
                </a:solidFill>
              </a:defRPr>
            </a:lvl2pPr>
            <a:lvl3pPr marL="1828754" lvl="2" indent="-406390">
              <a:spcBef>
                <a:spcPts val="2133"/>
              </a:spcBef>
              <a:spcAft>
                <a:spcPts val="0"/>
              </a:spcAft>
              <a:buClr>
                <a:srgbClr val="000000"/>
              </a:buClr>
              <a:buSzPts val="1200"/>
              <a:buAutoNum type="romanLcPeriod"/>
              <a:defRPr>
                <a:solidFill>
                  <a:srgbClr val="000000"/>
                </a:solidFill>
              </a:defRPr>
            </a:lvl3pPr>
            <a:lvl4pPr marL="2438339" lvl="3" indent="-406390">
              <a:spcBef>
                <a:spcPts val="2133"/>
              </a:spcBef>
              <a:spcAft>
                <a:spcPts val="0"/>
              </a:spcAft>
              <a:buClr>
                <a:srgbClr val="000000"/>
              </a:buClr>
              <a:buSzPts val="1200"/>
              <a:buAutoNum type="arabicPeriod"/>
              <a:defRPr>
                <a:solidFill>
                  <a:srgbClr val="000000"/>
                </a:solidFill>
              </a:defRPr>
            </a:lvl4pPr>
            <a:lvl5pPr marL="3047924" lvl="4" indent="-406390">
              <a:spcBef>
                <a:spcPts val="2133"/>
              </a:spcBef>
              <a:spcAft>
                <a:spcPts val="0"/>
              </a:spcAft>
              <a:buClr>
                <a:srgbClr val="000000"/>
              </a:buClr>
              <a:buSzPts val="1200"/>
              <a:buAutoNum type="alphaLcPeriod"/>
              <a:defRPr>
                <a:solidFill>
                  <a:srgbClr val="000000"/>
                </a:solidFill>
              </a:defRPr>
            </a:lvl5pPr>
            <a:lvl6pPr marL="3657509" lvl="5" indent="-406390">
              <a:spcBef>
                <a:spcPts val="2133"/>
              </a:spcBef>
              <a:spcAft>
                <a:spcPts val="0"/>
              </a:spcAft>
              <a:buClr>
                <a:srgbClr val="000000"/>
              </a:buClr>
              <a:buSzPts val="1200"/>
              <a:buAutoNum type="romanLcPeriod"/>
              <a:defRPr>
                <a:solidFill>
                  <a:srgbClr val="000000"/>
                </a:solidFill>
              </a:defRPr>
            </a:lvl6pPr>
            <a:lvl7pPr marL="4267093" lvl="6" indent="-406390">
              <a:spcBef>
                <a:spcPts val="2133"/>
              </a:spcBef>
              <a:spcAft>
                <a:spcPts val="0"/>
              </a:spcAft>
              <a:buClr>
                <a:srgbClr val="000000"/>
              </a:buClr>
              <a:buSzPts val="1200"/>
              <a:buAutoNum type="arabicPeriod"/>
              <a:defRPr>
                <a:solidFill>
                  <a:srgbClr val="000000"/>
                </a:solidFill>
              </a:defRPr>
            </a:lvl7pPr>
            <a:lvl8pPr marL="4876678" lvl="7" indent="-406390">
              <a:spcBef>
                <a:spcPts val="2133"/>
              </a:spcBef>
              <a:spcAft>
                <a:spcPts val="0"/>
              </a:spcAft>
              <a:buClr>
                <a:srgbClr val="000000"/>
              </a:buClr>
              <a:buSzPts val="1200"/>
              <a:buAutoNum type="alphaLcPeriod"/>
              <a:defRPr>
                <a:solidFill>
                  <a:srgbClr val="000000"/>
                </a:solidFill>
              </a:defRPr>
            </a:lvl8pPr>
            <a:lvl9pPr marL="5486263" lvl="8" indent="-406390">
              <a:spcBef>
                <a:spcPts val="2133"/>
              </a:spcBef>
              <a:spcAft>
                <a:spcPts val="2133"/>
              </a:spcAft>
              <a:buClr>
                <a:srgbClr val="000000"/>
              </a:buClr>
              <a:buSzPts val="1200"/>
              <a:buAutoNum type="romanLcPeriod"/>
              <a:defRPr>
                <a:solidFill>
                  <a:srgbClr val="000000"/>
                </a:solidFill>
              </a:defRPr>
            </a:lvl9pPr>
          </a:lstStyle>
          <a:p>
            <a:endParaRPr/>
          </a:p>
        </p:txBody>
      </p:sp>
      <p:sp>
        <p:nvSpPr>
          <p:cNvPr id="27" name="Google Shape;2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716777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5"/>
          <p:cNvSpPr/>
          <p:nvPr/>
        </p:nvSpPr>
        <p:spPr>
          <a:xfrm>
            <a:off x="0" y="0"/>
            <a:ext cx="12192000" cy="68580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5"/>
          <p:cNvSpPr/>
          <p:nvPr/>
        </p:nvSpPr>
        <p:spPr>
          <a:xfrm>
            <a:off x="2045200" y="1828800"/>
            <a:ext cx="3949200" cy="34288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6221333" y="1828800"/>
            <a:ext cx="3949200" cy="34288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a:endParaRPr/>
          </a:p>
        </p:txBody>
      </p:sp>
      <p:sp>
        <p:nvSpPr>
          <p:cNvPr id="33" name="Google Shape;33;p5"/>
          <p:cNvSpPr txBox="1">
            <a:spLocks noGrp="1"/>
          </p:cNvSpPr>
          <p:nvPr>
            <p:ph type="body" idx="1"/>
          </p:nvPr>
        </p:nvSpPr>
        <p:spPr>
          <a:xfrm>
            <a:off x="2138051" y="3390833"/>
            <a:ext cx="3716000" cy="20700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rgbClr val="FFFFFF"/>
              </a:buClr>
              <a:buSzPts val="1400"/>
              <a:buChar char="●"/>
              <a:defRPr sz="1867">
                <a:solidFill>
                  <a:srgbClr val="FFFFFF"/>
                </a:solidFill>
              </a:defRPr>
            </a:lvl1pPr>
            <a:lvl2pPr marL="1219170" lvl="1" indent="-406390">
              <a:spcBef>
                <a:spcPts val="2133"/>
              </a:spcBef>
              <a:spcAft>
                <a:spcPts val="0"/>
              </a:spcAft>
              <a:buClr>
                <a:srgbClr val="FFFFFF"/>
              </a:buClr>
              <a:buSzPts val="1200"/>
              <a:buChar char="○"/>
              <a:defRPr sz="1600">
                <a:solidFill>
                  <a:srgbClr val="FFFFFF"/>
                </a:solidFill>
              </a:defRPr>
            </a:lvl2pPr>
            <a:lvl3pPr marL="1828754" lvl="2" indent="-406390">
              <a:spcBef>
                <a:spcPts val="2133"/>
              </a:spcBef>
              <a:spcAft>
                <a:spcPts val="0"/>
              </a:spcAft>
              <a:buClr>
                <a:srgbClr val="FFFFFF"/>
              </a:buClr>
              <a:buSzPts val="1200"/>
              <a:buChar char="■"/>
              <a:defRPr sz="1600">
                <a:solidFill>
                  <a:srgbClr val="FFFFFF"/>
                </a:solidFill>
              </a:defRPr>
            </a:lvl3pPr>
            <a:lvl4pPr marL="2438339" lvl="3" indent="-406390">
              <a:spcBef>
                <a:spcPts val="2133"/>
              </a:spcBef>
              <a:spcAft>
                <a:spcPts val="0"/>
              </a:spcAft>
              <a:buClr>
                <a:srgbClr val="FFFFFF"/>
              </a:buClr>
              <a:buSzPts val="1200"/>
              <a:buChar char="●"/>
              <a:defRPr sz="1600">
                <a:solidFill>
                  <a:srgbClr val="FFFFFF"/>
                </a:solidFill>
              </a:defRPr>
            </a:lvl4pPr>
            <a:lvl5pPr marL="3047924" lvl="4" indent="-406390">
              <a:spcBef>
                <a:spcPts val="2133"/>
              </a:spcBef>
              <a:spcAft>
                <a:spcPts val="0"/>
              </a:spcAft>
              <a:buClr>
                <a:srgbClr val="FFFFFF"/>
              </a:buClr>
              <a:buSzPts val="1200"/>
              <a:buChar char="○"/>
              <a:defRPr sz="1600">
                <a:solidFill>
                  <a:srgbClr val="FFFFFF"/>
                </a:solidFill>
              </a:defRPr>
            </a:lvl5pPr>
            <a:lvl6pPr marL="3657509" lvl="5" indent="-406390">
              <a:spcBef>
                <a:spcPts val="2133"/>
              </a:spcBef>
              <a:spcAft>
                <a:spcPts val="0"/>
              </a:spcAft>
              <a:buClr>
                <a:srgbClr val="FFFFFF"/>
              </a:buClr>
              <a:buSzPts val="1200"/>
              <a:buChar char="■"/>
              <a:defRPr sz="1600">
                <a:solidFill>
                  <a:srgbClr val="FFFFFF"/>
                </a:solidFill>
              </a:defRPr>
            </a:lvl6pPr>
            <a:lvl7pPr marL="4267093" lvl="6" indent="-406390">
              <a:spcBef>
                <a:spcPts val="2133"/>
              </a:spcBef>
              <a:spcAft>
                <a:spcPts val="0"/>
              </a:spcAft>
              <a:buClr>
                <a:srgbClr val="FFFFFF"/>
              </a:buClr>
              <a:buSzPts val="1200"/>
              <a:buChar char="●"/>
              <a:defRPr sz="1600">
                <a:solidFill>
                  <a:srgbClr val="FFFFFF"/>
                </a:solidFill>
              </a:defRPr>
            </a:lvl7pPr>
            <a:lvl8pPr marL="4876678" lvl="7" indent="-406390">
              <a:spcBef>
                <a:spcPts val="2133"/>
              </a:spcBef>
              <a:spcAft>
                <a:spcPts val="0"/>
              </a:spcAft>
              <a:buClr>
                <a:srgbClr val="FFFFFF"/>
              </a:buClr>
              <a:buSzPts val="1200"/>
              <a:buChar char="○"/>
              <a:defRPr sz="1600">
                <a:solidFill>
                  <a:srgbClr val="FFFFFF"/>
                </a:solidFill>
              </a:defRPr>
            </a:lvl8pPr>
            <a:lvl9pPr marL="5486263" lvl="8" indent="-406390">
              <a:spcBef>
                <a:spcPts val="2133"/>
              </a:spcBef>
              <a:spcAft>
                <a:spcPts val="2133"/>
              </a:spcAft>
              <a:buClr>
                <a:srgbClr val="FFFFFF"/>
              </a:buClr>
              <a:buSzPts val="1200"/>
              <a:buChar char="■"/>
              <a:defRPr sz="1600">
                <a:solidFill>
                  <a:srgbClr val="FFFFFF"/>
                </a:solidFill>
              </a:defRPr>
            </a:lvl9pPr>
          </a:lstStyle>
          <a:p>
            <a:endParaRPr/>
          </a:p>
        </p:txBody>
      </p:sp>
      <p:sp>
        <p:nvSpPr>
          <p:cNvPr id="34" name="Google Shape;34;p5"/>
          <p:cNvSpPr txBox="1">
            <a:spLocks noGrp="1"/>
          </p:cNvSpPr>
          <p:nvPr>
            <p:ph type="body" idx="2"/>
          </p:nvPr>
        </p:nvSpPr>
        <p:spPr>
          <a:xfrm>
            <a:off x="6337937" y="3390833"/>
            <a:ext cx="3716000" cy="20700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rgbClr val="FFFFFF"/>
              </a:buClr>
              <a:buSzPts val="1400"/>
              <a:buChar char="●"/>
              <a:defRPr sz="1867">
                <a:solidFill>
                  <a:srgbClr val="FFFFFF"/>
                </a:solidFill>
              </a:defRPr>
            </a:lvl1pPr>
            <a:lvl2pPr marL="1219170" lvl="1" indent="-406390">
              <a:spcBef>
                <a:spcPts val="2133"/>
              </a:spcBef>
              <a:spcAft>
                <a:spcPts val="0"/>
              </a:spcAft>
              <a:buClr>
                <a:srgbClr val="FFFFFF"/>
              </a:buClr>
              <a:buSzPts val="1200"/>
              <a:buChar char="○"/>
              <a:defRPr sz="1600">
                <a:solidFill>
                  <a:srgbClr val="FFFFFF"/>
                </a:solidFill>
              </a:defRPr>
            </a:lvl2pPr>
            <a:lvl3pPr marL="1828754" lvl="2" indent="-406390">
              <a:spcBef>
                <a:spcPts val="2133"/>
              </a:spcBef>
              <a:spcAft>
                <a:spcPts val="0"/>
              </a:spcAft>
              <a:buClr>
                <a:srgbClr val="FFFFFF"/>
              </a:buClr>
              <a:buSzPts val="1200"/>
              <a:buChar char="■"/>
              <a:defRPr sz="1600">
                <a:solidFill>
                  <a:srgbClr val="FFFFFF"/>
                </a:solidFill>
              </a:defRPr>
            </a:lvl3pPr>
            <a:lvl4pPr marL="2438339" lvl="3" indent="-406390">
              <a:spcBef>
                <a:spcPts val="2133"/>
              </a:spcBef>
              <a:spcAft>
                <a:spcPts val="0"/>
              </a:spcAft>
              <a:buClr>
                <a:srgbClr val="FFFFFF"/>
              </a:buClr>
              <a:buSzPts val="1200"/>
              <a:buChar char="●"/>
              <a:defRPr sz="1600">
                <a:solidFill>
                  <a:srgbClr val="FFFFFF"/>
                </a:solidFill>
              </a:defRPr>
            </a:lvl4pPr>
            <a:lvl5pPr marL="3047924" lvl="4" indent="-406390">
              <a:spcBef>
                <a:spcPts val="2133"/>
              </a:spcBef>
              <a:spcAft>
                <a:spcPts val="0"/>
              </a:spcAft>
              <a:buClr>
                <a:srgbClr val="FFFFFF"/>
              </a:buClr>
              <a:buSzPts val="1200"/>
              <a:buChar char="○"/>
              <a:defRPr sz="1600">
                <a:solidFill>
                  <a:srgbClr val="FFFFFF"/>
                </a:solidFill>
              </a:defRPr>
            </a:lvl5pPr>
            <a:lvl6pPr marL="3657509" lvl="5" indent="-406390">
              <a:spcBef>
                <a:spcPts val="2133"/>
              </a:spcBef>
              <a:spcAft>
                <a:spcPts val="0"/>
              </a:spcAft>
              <a:buClr>
                <a:srgbClr val="FFFFFF"/>
              </a:buClr>
              <a:buSzPts val="1200"/>
              <a:buChar char="■"/>
              <a:defRPr sz="1600">
                <a:solidFill>
                  <a:srgbClr val="FFFFFF"/>
                </a:solidFill>
              </a:defRPr>
            </a:lvl6pPr>
            <a:lvl7pPr marL="4267093" lvl="6" indent="-406390">
              <a:spcBef>
                <a:spcPts val="2133"/>
              </a:spcBef>
              <a:spcAft>
                <a:spcPts val="0"/>
              </a:spcAft>
              <a:buClr>
                <a:srgbClr val="FFFFFF"/>
              </a:buClr>
              <a:buSzPts val="1200"/>
              <a:buChar char="●"/>
              <a:defRPr sz="1600">
                <a:solidFill>
                  <a:srgbClr val="FFFFFF"/>
                </a:solidFill>
              </a:defRPr>
            </a:lvl7pPr>
            <a:lvl8pPr marL="4876678" lvl="7" indent="-406390">
              <a:spcBef>
                <a:spcPts val="2133"/>
              </a:spcBef>
              <a:spcAft>
                <a:spcPts val="0"/>
              </a:spcAft>
              <a:buClr>
                <a:srgbClr val="FFFFFF"/>
              </a:buClr>
              <a:buSzPts val="1200"/>
              <a:buChar char="○"/>
              <a:defRPr sz="1600">
                <a:solidFill>
                  <a:srgbClr val="FFFFFF"/>
                </a:solidFill>
              </a:defRPr>
            </a:lvl8pPr>
            <a:lvl9pPr marL="5486263" lvl="8" indent="-406390">
              <a:spcBef>
                <a:spcPts val="2133"/>
              </a:spcBef>
              <a:spcAft>
                <a:spcPts val="2133"/>
              </a:spcAft>
              <a:buClr>
                <a:srgbClr val="FFFFFF"/>
              </a:buClr>
              <a:buSzPts val="1200"/>
              <a:buChar char="■"/>
              <a:defRPr sz="1600">
                <a:solidFill>
                  <a:srgbClr val="FFFFFF"/>
                </a:solidFill>
              </a:defRPr>
            </a:lvl9pPr>
          </a:lstStyle>
          <a:p>
            <a:endParaRPr/>
          </a:p>
        </p:txBody>
      </p:sp>
      <p:sp>
        <p:nvSpPr>
          <p:cNvPr id="35" name="Google Shape;3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
        <p:nvSpPr>
          <p:cNvPr id="36" name="Google Shape;36;p5"/>
          <p:cNvSpPr txBox="1">
            <a:spLocks noGrp="1"/>
          </p:cNvSpPr>
          <p:nvPr>
            <p:ph type="title" idx="3"/>
          </p:nvPr>
        </p:nvSpPr>
        <p:spPr>
          <a:xfrm>
            <a:off x="2592667" y="2692200"/>
            <a:ext cx="280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37" name="Google Shape;37;p5"/>
          <p:cNvSpPr txBox="1">
            <a:spLocks noGrp="1"/>
          </p:cNvSpPr>
          <p:nvPr>
            <p:ph type="title" idx="4"/>
          </p:nvPr>
        </p:nvSpPr>
        <p:spPr>
          <a:xfrm>
            <a:off x="6792533" y="2692200"/>
            <a:ext cx="280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38" name="Google Shape;38;p5"/>
          <p:cNvSpPr/>
          <p:nvPr/>
        </p:nvSpPr>
        <p:spPr>
          <a:xfrm rot="5400000">
            <a:off x="11279400" y="443400"/>
            <a:ext cx="13560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5"/>
          <p:cNvSpPr/>
          <p:nvPr/>
        </p:nvSpPr>
        <p:spPr>
          <a:xfrm rot="5400000">
            <a:off x="-1645600" y="4250808"/>
            <a:ext cx="42528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74506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8580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txBox="1">
            <a:spLocks noGrp="1"/>
          </p:cNvSpPr>
          <p:nvPr>
            <p:ph type="title"/>
          </p:nvPr>
        </p:nvSpPr>
        <p:spPr>
          <a:xfrm>
            <a:off x="965300" y="482600"/>
            <a:ext cx="11360800" cy="7792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a:endParaRPr/>
          </a:p>
        </p:txBody>
      </p:sp>
      <p:sp>
        <p:nvSpPr>
          <p:cNvPr id="43" name="Google Shape;43;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
        <p:nvSpPr>
          <p:cNvPr id="44" name="Google Shape;44;p6"/>
          <p:cNvSpPr/>
          <p:nvPr/>
        </p:nvSpPr>
        <p:spPr>
          <a:xfrm rot="10800000">
            <a:off x="10836000" y="0"/>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rot="5400000">
            <a:off x="11035800" y="5705400"/>
            <a:ext cx="13436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1226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p:nvPr/>
        </p:nvSpPr>
        <p:spPr>
          <a:xfrm>
            <a:off x="0" y="0"/>
            <a:ext cx="12192000" cy="68580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txBox="1">
            <a:spLocks noGrp="1"/>
          </p:cNvSpPr>
          <p:nvPr>
            <p:ph type="title"/>
          </p:nvPr>
        </p:nvSpPr>
        <p:spPr>
          <a:xfrm>
            <a:off x="5334000" y="1775233"/>
            <a:ext cx="5892800" cy="9424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324A00"/>
              </a:buClr>
              <a:buSzPts val="2400"/>
              <a:buNone/>
              <a:defRPr>
                <a:solidFill>
                  <a:srgbClr val="324A00"/>
                </a:solidFill>
              </a:defRPr>
            </a:lvl1pPr>
            <a:lvl2pPr lvl="1">
              <a:spcBef>
                <a:spcPts val="0"/>
              </a:spcBef>
              <a:spcAft>
                <a:spcPts val="0"/>
              </a:spcAft>
              <a:buClr>
                <a:srgbClr val="324A00"/>
              </a:buClr>
              <a:buSzPts val="2400"/>
              <a:buNone/>
              <a:defRPr sz="3200">
                <a:solidFill>
                  <a:srgbClr val="324A00"/>
                </a:solidFill>
              </a:defRPr>
            </a:lvl2pPr>
            <a:lvl3pPr lvl="2">
              <a:spcBef>
                <a:spcPts val="0"/>
              </a:spcBef>
              <a:spcAft>
                <a:spcPts val="0"/>
              </a:spcAft>
              <a:buClr>
                <a:srgbClr val="324A00"/>
              </a:buClr>
              <a:buSzPts val="2400"/>
              <a:buNone/>
              <a:defRPr sz="3200">
                <a:solidFill>
                  <a:srgbClr val="324A00"/>
                </a:solidFill>
              </a:defRPr>
            </a:lvl3pPr>
            <a:lvl4pPr lvl="3">
              <a:spcBef>
                <a:spcPts val="0"/>
              </a:spcBef>
              <a:spcAft>
                <a:spcPts val="0"/>
              </a:spcAft>
              <a:buClr>
                <a:srgbClr val="324A00"/>
              </a:buClr>
              <a:buSzPts val="2400"/>
              <a:buNone/>
              <a:defRPr sz="3200">
                <a:solidFill>
                  <a:srgbClr val="324A00"/>
                </a:solidFill>
              </a:defRPr>
            </a:lvl4pPr>
            <a:lvl5pPr lvl="4">
              <a:spcBef>
                <a:spcPts val="0"/>
              </a:spcBef>
              <a:spcAft>
                <a:spcPts val="0"/>
              </a:spcAft>
              <a:buClr>
                <a:srgbClr val="324A00"/>
              </a:buClr>
              <a:buSzPts val="2400"/>
              <a:buNone/>
              <a:defRPr sz="3200">
                <a:solidFill>
                  <a:srgbClr val="324A00"/>
                </a:solidFill>
              </a:defRPr>
            </a:lvl5pPr>
            <a:lvl6pPr lvl="5">
              <a:spcBef>
                <a:spcPts val="0"/>
              </a:spcBef>
              <a:spcAft>
                <a:spcPts val="0"/>
              </a:spcAft>
              <a:buClr>
                <a:srgbClr val="324A00"/>
              </a:buClr>
              <a:buSzPts val="2400"/>
              <a:buNone/>
              <a:defRPr sz="3200">
                <a:solidFill>
                  <a:srgbClr val="324A00"/>
                </a:solidFill>
              </a:defRPr>
            </a:lvl6pPr>
            <a:lvl7pPr lvl="6">
              <a:spcBef>
                <a:spcPts val="0"/>
              </a:spcBef>
              <a:spcAft>
                <a:spcPts val="0"/>
              </a:spcAft>
              <a:buClr>
                <a:srgbClr val="324A00"/>
              </a:buClr>
              <a:buSzPts val="2400"/>
              <a:buNone/>
              <a:defRPr sz="3200">
                <a:solidFill>
                  <a:srgbClr val="324A00"/>
                </a:solidFill>
              </a:defRPr>
            </a:lvl7pPr>
            <a:lvl8pPr lvl="7">
              <a:spcBef>
                <a:spcPts val="0"/>
              </a:spcBef>
              <a:spcAft>
                <a:spcPts val="0"/>
              </a:spcAft>
              <a:buClr>
                <a:srgbClr val="324A00"/>
              </a:buClr>
              <a:buSzPts val="2400"/>
              <a:buNone/>
              <a:defRPr sz="3200">
                <a:solidFill>
                  <a:srgbClr val="324A00"/>
                </a:solidFill>
              </a:defRPr>
            </a:lvl8pPr>
            <a:lvl9pPr lvl="8">
              <a:spcBef>
                <a:spcPts val="0"/>
              </a:spcBef>
              <a:spcAft>
                <a:spcPts val="0"/>
              </a:spcAft>
              <a:buClr>
                <a:srgbClr val="324A00"/>
              </a:buClr>
              <a:buSzPts val="2400"/>
              <a:buNone/>
              <a:defRPr sz="3200">
                <a:solidFill>
                  <a:srgbClr val="324A00"/>
                </a:solidFill>
              </a:defRPr>
            </a:lvl9pPr>
          </a:lstStyle>
          <a:p>
            <a:endParaRPr/>
          </a:p>
        </p:txBody>
      </p:sp>
      <p:sp>
        <p:nvSpPr>
          <p:cNvPr id="49" name="Google Shape;49;p7"/>
          <p:cNvSpPr txBox="1">
            <a:spLocks noGrp="1"/>
          </p:cNvSpPr>
          <p:nvPr>
            <p:ph type="body" idx="1"/>
          </p:nvPr>
        </p:nvSpPr>
        <p:spPr>
          <a:xfrm>
            <a:off x="7226300" y="2835633"/>
            <a:ext cx="4000400" cy="2739600"/>
          </a:xfrm>
          <a:prstGeom prst="rect">
            <a:avLst/>
          </a:prstGeom>
        </p:spPr>
        <p:txBody>
          <a:bodyPr spcFirstLastPara="1" wrap="square" lIns="91425" tIns="91425" rIns="91425" bIns="91425" anchor="t" anchorCtr="0">
            <a:noAutofit/>
          </a:bodyPr>
          <a:lstStyle>
            <a:lvl1pPr marL="609585" lvl="0" indent="-423323" algn="r">
              <a:spcBef>
                <a:spcPts val="0"/>
              </a:spcBef>
              <a:spcAft>
                <a:spcPts val="0"/>
              </a:spcAft>
              <a:buClr>
                <a:srgbClr val="000000"/>
              </a:buClr>
              <a:buSzPts val="1400"/>
              <a:buChar char="●"/>
              <a:defRPr sz="1867">
                <a:solidFill>
                  <a:srgbClr val="000000"/>
                </a:solidFill>
              </a:defRPr>
            </a:lvl1pPr>
            <a:lvl2pPr marL="1219170" lvl="1" indent="-423323" algn="r">
              <a:spcBef>
                <a:spcPts val="2133"/>
              </a:spcBef>
              <a:spcAft>
                <a:spcPts val="0"/>
              </a:spcAft>
              <a:buClr>
                <a:srgbClr val="000000"/>
              </a:buClr>
              <a:buSzPts val="1400"/>
              <a:buChar char="○"/>
              <a:defRPr>
                <a:solidFill>
                  <a:srgbClr val="000000"/>
                </a:solidFill>
              </a:defRPr>
            </a:lvl2pPr>
            <a:lvl3pPr marL="1828754" lvl="2" indent="-423323" algn="r">
              <a:spcBef>
                <a:spcPts val="2133"/>
              </a:spcBef>
              <a:spcAft>
                <a:spcPts val="0"/>
              </a:spcAft>
              <a:buClr>
                <a:srgbClr val="000000"/>
              </a:buClr>
              <a:buSzPts val="1400"/>
              <a:buChar char="■"/>
              <a:defRPr>
                <a:solidFill>
                  <a:srgbClr val="000000"/>
                </a:solidFill>
              </a:defRPr>
            </a:lvl3pPr>
            <a:lvl4pPr marL="2438339" lvl="3" indent="-423323" algn="r">
              <a:spcBef>
                <a:spcPts val="2133"/>
              </a:spcBef>
              <a:spcAft>
                <a:spcPts val="0"/>
              </a:spcAft>
              <a:buClr>
                <a:srgbClr val="000000"/>
              </a:buClr>
              <a:buSzPts val="1400"/>
              <a:buChar char="●"/>
              <a:defRPr>
                <a:solidFill>
                  <a:srgbClr val="000000"/>
                </a:solidFill>
              </a:defRPr>
            </a:lvl4pPr>
            <a:lvl5pPr marL="3047924" lvl="4" indent="-423323" algn="r">
              <a:spcBef>
                <a:spcPts val="2133"/>
              </a:spcBef>
              <a:spcAft>
                <a:spcPts val="0"/>
              </a:spcAft>
              <a:buClr>
                <a:srgbClr val="000000"/>
              </a:buClr>
              <a:buSzPts val="1400"/>
              <a:buChar char="○"/>
              <a:defRPr>
                <a:solidFill>
                  <a:srgbClr val="000000"/>
                </a:solidFill>
              </a:defRPr>
            </a:lvl5pPr>
            <a:lvl6pPr marL="3657509" lvl="5" indent="-423323" algn="r">
              <a:spcBef>
                <a:spcPts val="2133"/>
              </a:spcBef>
              <a:spcAft>
                <a:spcPts val="0"/>
              </a:spcAft>
              <a:buClr>
                <a:srgbClr val="000000"/>
              </a:buClr>
              <a:buSzPts val="1400"/>
              <a:buChar char="■"/>
              <a:defRPr>
                <a:solidFill>
                  <a:srgbClr val="000000"/>
                </a:solidFill>
              </a:defRPr>
            </a:lvl6pPr>
            <a:lvl7pPr marL="4267093" lvl="6" indent="-423323" algn="r">
              <a:spcBef>
                <a:spcPts val="2133"/>
              </a:spcBef>
              <a:spcAft>
                <a:spcPts val="0"/>
              </a:spcAft>
              <a:buClr>
                <a:srgbClr val="000000"/>
              </a:buClr>
              <a:buSzPts val="1400"/>
              <a:buChar char="●"/>
              <a:defRPr>
                <a:solidFill>
                  <a:srgbClr val="000000"/>
                </a:solidFill>
              </a:defRPr>
            </a:lvl7pPr>
            <a:lvl8pPr marL="4876678" lvl="7" indent="-423323" algn="r">
              <a:spcBef>
                <a:spcPts val="2133"/>
              </a:spcBef>
              <a:spcAft>
                <a:spcPts val="0"/>
              </a:spcAft>
              <a:buClr>
                <a:srgbClr val="000000"/>
              </a:buClr>
              <a:buSzPts val="1400"/>
              <a:buChar char="○"/>
              <a:defRPr>
                <a:solidFill>
                  <a:srgbClr val="000000"/>
                </a:solidFill>
              </a:defRPr>
            </a:lvl8pPr>
            <a:lvl9pPr marL="5486263" lvl="8" indent="-423323" algn="r">
              <a:spcBef>
                <a:spcPts val="2133"/>
              </a:spcBef>
              <a:spcAft>
                <a:spcPts val="2133"/>
              </a:spcAft>
              <a:buClr>
                <a:srgbClr val="000000"/>
              </a:buClr>
              <a:buSzPts val="1400"/>
              <a:buChar char="■"/>
              <a:defRPr>
                <a:solidFill>
                  <a:srgbClr val="000000"/>
                </a:solidFill>
              </a:defRPr>
            </a:lvl9pPr>
          </a:lstStyle>
          <a:p>
            <a:endParaRPr/>
          </a:p>
        </p:txBody>
      </p:sp>
      <p:sp>
        <p:nvSpPr>
          <p:cNvPr id="50" name="Google Shape;50;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787167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1"/>
        <p:cNvGrpSpPr/>
        <p:nvPr/>
      </p:nvGrpSpPr>
      <p:grpSpPr>
        <a:xfrm>
          <a:off x="0" y="0"/>
          <a:ext cx="0" cy="0"/>
          <a:chOff x="0" y="0"/>
          <a:chExt cx="0" cy="0"/>
        </a:xfrm>
      </p:grpSpPr>
      <p:sp>
        <p:nvSpPr>
          <p:cNvPr id="52" name="Google Shape;52;p8"/>
          <p:cNvSpPr/>
          <p:nvPr/>
        </p:nvSpPr>
        <p:spPr>
          <a:xfrm rot="5400000">
            <a:off x="3248167" y="-1049500"/>
            <a:ext cx="5492000" cy="75648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8"/>
          <p:cNvSpPr txBox="1">
            <a:spLocks noGrp="1"/>
          </p:cNvSpPr>
          <p:nvPr>
            <p:ph type="title"/>
          </p:nvPr>
        </p:nvSpPr>
        <p:spPr>
          <a:xfrm>
            <a:off x="2481800" y="1205533"/>
            <a:ext cx="722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None/>
              <a:defRPr sz="9600">
                <a:solidFill>
                  <a:srgbClr val="FFFFFF"/>
                </a:solidFill>
              </a:defRPr>
            </a:lvl2pPr>
            <a:lvl3pPr lvl="2" algn="ctr" rtl="0">
              <a:spcBef>
                <a:spcPts val="0"/>
              </a:spcBef>
              <a:spcAft>
                <a:spcPts val="0"/>
              </a:spcAft>
              <a:buClr>
                <a:srgbClr val="FFFFFF"/>
              </a:buClr>
              <a:buSzPts val="7200"/>
              <a:buNone/>
              <a:defRPr sz="9600">
                <a:solidFill>
                  <a:srgbClr val="FFFFFF"/>
                </a:solidFill>
              </a:defRPr>
            </a:lvl3pPr>
            <a:lvl4pPr lvl="3" algn="ctr" rtl="0">
              <a:spcBef>
                <a:spcPts val="0"/>
              </a:spcBef>
              <a:spcAft>
                <a:spcPts val="0"/>
              </a:spcAft>
              <a:buClr>
                <a:srgbClr val="FFFFFF"/>
              </a:buClr>
              <a:buSzPts val="7200"/>
              <a:buNone/>
              <a:defRPr sz="9600">
                <a:solidFill>
                  <a:srgbClr val="FFFFFF"/>
                </a:solidFill>
              </a:defRPr>
            </a:lvl4pPr>
            <a:lvl5pPr lvl="4" algn="ctr" rtl="0">
              <a:spcBef>
                <a:spcPts val="0"/>
              </a:spcBef>
              <a:spcAft>
                <a:spcPts val="0"/>
              </a:spcAft>
              <a:buClr>
                <a:srgbClr val="FFFFFF"/>
              </a:buClr>
              <a:buSzPts val="7200"/>
              <a:buNone/>
              <a:defRPr sz="9600">
                <a:solidFill>
                  <a:srgbClr val="FFFFFF"/>
                </a:solidFill>
              </a:defRPr>
            </a:lvl5pPr>
            <a:lvl6pPr lvl="5" algn="ctr" rtl="0">
              <a:spcBef>
                <a:spcPts val="0"/>
              </a:spcBef>
              <a:spcAft>
                <a:spcPts val="0"/>
              </a:spcAft>
              <a:buClr>
                <a:srgbClr val="FFFFFF"/>
              </a:buClr>
              <a:buSzPts val="7200"/>
              <a:buNone/>
              <a:defRPr sz="9600">
                <a:solidFill>
                  <a:srgbClr val="FFFFFF"/>
                </a:solidFill>
              </a:defRPr>
            </a:lvl6pPr>
            <a:lvl7pPr lvl="6" algn="ctr" rtl="0">
              <a:spcBef>
                <a:spcPts val="0"/>
              </a:spcBef>
              <a:spcAft>
                <a:spcPts val="0"/>
              </a:spcAft>
              <a:buClr>
                <a:srgbClr val="FFFFFF"/>
              </a:buClr>
              <a:buSzPts val="7200"/>
              <a:buNone/>
              <a:defRPr sz="9600">
                <a:solidFill>
                  <a:srgbClr val="FFFFFF"/>
                </a:solidFill>
              </a:defRPr>
            </a:lvl7pPr>
            <a:lvl8pPr lvl="7" algn="ctr" rtl="0">
              <a:spcBef>
                <a:spcPts val="0"/>
              </a:spcBef>
              <a:spcAft>
                <a:spcPts val="0"/>
              </a:spcAft>
              <a:buClr>
                <a:srgbClr val="FFFFFF"/>
              </a:buClr>
              <a:buSzPts val="7200"/>
              <a:buNone/>
              <a:defRPr sz="9600">
                <a:solidFill>
                  <a:srgbClr val="FFFFFF"/>
                </a:solidFill>
              </a:defRPr>
            </a:lvl8pPr>
            <a:lvl9pPr lvl="8" algn="ctr" rtl="0">
              <a:spcBef>
                <a:spcPts val="0"/>
              </a:spcBef>
              <a:spcAft>
                <a:spcPts val="0"/>
              </a:spcAft>
              <a:buClr>
                <a:srgbClr val="FFFFFF"/>
              </a:buClr>
              <a:buSzPts val="7200"/>
              <a:buNone/>
              <a:defRPr sz="9600">
                <a:solidFill>
                  <a:srgbClr val="FFFFFF"/>
                </a:solidFill>
              </a:defRPr>
            </a:lvl9pPr>
          </a:lstStyle>
          <a:p>
            <a:endParaRPr/>
          </a:p>
        </p:txBody>
      </p:sp>
      <p:sp>
        <p:nvSpPr>
          <p:cNvPr id="54" name="Google Shape;54;p8"/>
          <p:cNvSpPr/>
          <p:nvPr/>
        </p:nvSpPr>
        <p:spPr>
          <a:xfrm rot="10800000">
            <a:off x="7939200" y="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8"/>
          <p:cNvSpPr/>
          <p:nvPr/>
        </p:nvSpPr>
        <p:spPr>
          <a:xfrm rot="10800000">
            <a:off x="0" y="5242533"/>
            <a:ext cx="42448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84691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6"/>
        <p:cNvGrpSpPr/>
        <p:nvPr/>
      </p:nvGrpSpPr>
      <p:grpSpPr>
        <a:xfrm>
          <a:off x="0" y="0"/>
          <a:ext cx="0" cy="0"/>
          <a:chOff x="0" y="0"/>
          <a:chExt cx="0" cy="0"/>
        </a:xfrm>
      </p:grpSpPr>
      <p:sp>
        <p:nvSpPr>
          <p:cNvPr id="57" name="Google Shape;57;p9"/>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txBox="1">
            <a:spLocks noGrp="1"/>
          </p:cNvSpPr>
          <p:nvPr>
            <p:ph type="subTitle" idx="1"/>
          </p:nvPr>
        </p:nvSpPr>
        <p:spPr>
          <a:xfrm>
            <a:off x="965300" y="1434433"/>
            <a:ext cx="5393600" cy="59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Montserrat Medium"/>
              <a:buNone/>
              <a:defRPr sz="2133">
                <a:latin typeface="Montserrat Medium"/>
                <a:ea typeface="Montserrat Medium"/>
                <a:cs typeface="Montserrat Medium"/>
                <a:sym typeface="Montserrat Medium"/>
              </a:defRPr>
            </a:lvl1pPr>
            <a:lvl2pPr lvl="1">
              <a:lnSpc>
                <a:spcPct val="100000"/>
              </a:lnSpc>
              <a:spcBef>
                <a:spcPts val="0"/>
              </a:spcBef>
              <a:spcAft>
                <a:spcPts val="0"/>
              </a:spcAft>
              <a:buSzPts val="2100"/>
              <a:buNone/>
              <a:defRPr sz="2800"/>
            </a:lvl2pPr>
            <a:lvl3pPr lvl="2">
              <a:lnSpc>
                <a:spcPct val="100000"/>
              </a:lnSpc>
              <a:spcBef>
                <a:spcPts val="0"/>
              </a:spcBef>
              <a:spcAft>
                <a:spcPts val="0"/>
              </a:spcAft>
              <a:buSzPts val="2100"/>
              <a:buNone/>
              <a:defRPr sz="2800"/>
            </a:lvl3pPr>
            <a:lvl4pPr lvl="3">
              <a:lnSpc>
                <a:spcPct val="100000"/>
              </a:lnSpc>
              <a:spcBef>
                <a:spcPts val="0"/>
              </a:spcBef>
              <a:spcAft>
                <a:spcPts val="0"/>
              </a:spcAft>
              <a:buSzPts val="2100"/>
              <a:buNone/>
              <a:defRPr sz="2800"/>
            </a:lvl4pPr>
            <a:lvl5pPr lvl="4">
              <a:lnSpc>
                <a:spcPct val="100000"/>
              </a:lnSpc>
              <a:spcBef>
                <a:spcPts val="0"/>
              </a:spcBef>
              <a:spcAft>
                <a:spcPts val="0"/>
              </a:spcAft>
              <a:buSzPts val="2100"/>
              <a:buNone/>
              <a:defRPr sz="2800"/>
            </a:lvl5pPr>
            <a:lvl6pPr lvl="5">
              <a:lnSpc>
                <a:spcPct val="100000"/>
              </a:lnSpc>
              <a:spcBef>
                <a:spcPts val="0"/>
              </a:spcBef>
              <a:spcAft>
                <a:spcPts val="0"/>
              </a:spcAft>
              <a:buSzPts val="2100"/>
              <a:buNone/>
              <a:defRPr sz="2800"/>
            </a:lvl6pPr>
            <a:lvl7pPr lvl="6">
              <a:lnSpc>
                <a:spcPct val="100000"/>
              </a:lnSpc>
              <a:spcBef>
                <a:spcPts val="0"/>
              </a:spcBef>
              <a:spcAft>
                <a:spcPts val="0"/>
              </a:spcAft>
              <a:buSzPts val="2100"/>
              <a:buNone/>
              <a:defRPr sz="2800"/>
            </a:lvl7pPr>
            <a:lvl8pPr lvl="7">
              <a:lnSpc>
                <a:spcPct val="100000"/>
              </a:lnSpc>
              <a:spcBef>
                <a:spcPts val="0"/>
              </a:spcBef>
              <a:spcAft>
                <a:spcPts val="0"/>
              </a:spcAft>
              <a:buSzPts val="2100"/>
              <a:buNone/>
              <a:defRPr sz="2800"/>
            </a:lvl8pPr>
            <a:lvl9pPr lvl="8">
              <a:lnSpc>
                <a:spcPct val="100000"/>
              </a:lnSpc>
              <a:spcBef>
                <a:spcPts val="0"/>
              </a:spcBef>
              <a:spcAft>
                <a:spcPts val="0"/>
              </a:spcAft>
              <a:buSzPts val="2100"/>
              <a:buNone/>
              <a:defRPr sz="2800"/>
            </a:lvl9pPr>
          </a:lstStyle>
          <a:p>
            <a:endParaRPr/>
          </a:p>
        </p:txBody>
      </p:sp>
      <p:sp>
        <p:nvSpPr>
          <p:cNvPr id="59" name="Google Shape;59;p9"/>
          <p:cNvSpPr txBox="1">
            <a:spLocks noGrp="1"/>
          </p:cNvSpPr>
          <p:nvPr>
            <p:ph type="body" idx="2"/>
          </p:nvPr>
        </p:nvSpPr>
        <p:spPr>
          <a:xfrm>
            <a:off x="965300" y="2198267"/>
            <a:ext cx="5116000" cy="41708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Clr>
                <a:schemeClr val="accent5"/>
              </a:buClr>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0" name="Google Shape;6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
        <p:nvSpPr>
          <p:cNvPr id="61" name="Google Shape;61;p9"/>
          <p:cNvSpPr txBox="1">
            <a:spLocks noGrp="1"/>
          </p:cNvSpPr>
          <p:nvPr>
            <p:ph type="title"/>
          </p:nvPr>
        </p:nvSpPr>
        <p:spPr>
          <a:xfrm>
            <a:off x="965300" y="482600"/>
            <a:ext cx="11360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Tree>
    <p:extLst>
      <p:ext uri="{BB962C8B-B14F-4D97-AF65-F5344CB8AC3E}">
        <p14:creationId xmlns:p14="http://schemas.microsoft.com/office/powerpoint/2010/main" val="2884733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2"/>
        <p:cNvGrpSpPr/>
        <p:nvPr/>
      </p:nvGrpSpPr>
      <p:grpSpPr>
        <a:xfrm>
          <a:off x="0" y="0"/>
          <a:ext cx="0" cy="0"/>
          <a:chOff x="0" y="0"/>
          <a:chExt cx="0" cy="0"/>
        </a:xfrm>
      </p:grpSpPr>
      <p:sp>
        <p:nvSpPr>
          <p:cNvPr id="63" name="Google Shape;63;p10"/>
          <p:cNvSpPr/>
          <p:nvPr/>
        </p:nvSpPr>
        <p:spPr>
          <a:xfrm>
            <a:off x="558800" y="0"/>
            <a:ext cx="4673600" cy="5257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txBox="1">
            <a:spLocks noGrp="1"/>
          </p:cNvSpPr>
          <p:nvPr>
            <p:ph type="title"/>
          </p:nvPr>
        </p:nvSpPr>
        <p:spPr>
          <a:xfrm>
            <a:off x="858367" y="0"/>
            <a:ext cx="4355200" cy="4838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6400">
                <a:solidFill>
                  <a:srgbClr val="FFFFFF"/>
                </a:solidFill>
              </a:defRPr>
            </a:lvl2pPr>
            <a:lvl3pPr lvl="2" rtl="0">
              <a:spcBef>
                <a:spcPts val="0"/>
              </a:spcBef>
              <a:spcAft>
                <a:spcPts val="0"/>
              </a:spcAft>
              <a:buClr>
                <a:srgbClr val="FFFFFF"/>
              </a:buClr>
              <a:buSzPts val="4800"/>
              <a:buNone/>
              <a:defRPr sz="6400">
                <a:solidFill>
                  <a:srgbClr val="FFFFFF"/>
                </a:solidFill>
              </a:defRPr>
            </a:lvl3pPr>
            <a:lvl4pPr lvl="3" rtl="0">
              <a:spcBef>
                <a:spcPts val="0"/>
              </a:spcBef>
              <a:spcAft>
                <a:spcPts val="0"/>
              </a:spcAft>
              <a:buClr>
                <a:srgbClr val="FFFFFF"/>
              </a:buClr>
              <a:buSzPts val="4800"/>
              <a:buNone/>
              <a:defRPr sz="6400">
                <a:solidFill>
                  <a:srgbClr val="FFFFFF"/>
                </a:solidFill>
              </a:defRPr>
            </a:lvl4pPr>
            <a:lvl5pPr lvl="4" rtl="0">
              <a:spcBef>
                <a:spcPts val="0"/>
              </a:spcBef>
              <a:spcAft>
                <a:spcPts val="0"/>
              </a:spcAft>
              <a:buClr>
                <a:srgbClr val="FFFFFF"/>
              </a:buClr>
              <a:buSzPts val="4800"/>
              <a:buNone/>
              <a:defRPr sz="6400">
                <a:solidFill>
                  <a:srgbClr val="FFFFFF"/>
                </a:solidFill>
              </a:defRPr>
            </a:lvl5pPr>
            <a:lvl6pPr lvl="5" rtl="0">
              <a:spcBef>
                <a:spcPts val="0"/>
              </a:spcBef>
              <a:spcAft>
                <a:spcPts val="0"/>
              </a:spcAft>
              <a:buClr>
                <a:srgbClr val="FFFFFF"/>
              </a:buClr>
              <a:buSzPts val="4800"/>
              <a:buNone/>
              <a:defRPr sz="6400">
                <a:solidFill>
                  <a:srgbClr val="FFFFFF"/>
                </a:solidFill>
              </a:defRPr>
            </a:lvl6pPr>
            <a:lvl7pPr lvl="6" rtl="0">
              <a:spcBef>
                <a:spcPts val="0"/>
              </a:spcBef>
              <a:spcAft>
                <a:spcPts val="0"/>
              </a:spcAft>
              <a:buClr>
                <a:srgbClr val="FFFFFF"/>
              </a:buClr>
              <a:buSzPts val="4800"/>
              <a:buNone/>
              <a:defRPr sz="6400">
                <a:solidFill>
                  <a:srgbClr val="FFFFFF"/>
                </a:solidFill>
              </a:defRPr>
            </a:lvl7pPr>
            <a:lvl8pPr lvl="7" rtl="0">
              <a:spcBef>
                <a:spcPts val="0"/>
              </a:spcBef>
              <a:spcAft>
                <a:spcPts val="0"/>
              </a:spcAft>
              <a:buClr>
                <a:srgbClr val="FFFFFF"/>
              </a:buClr>
              <a:buSzPts val="4800"/>
              <a:buNone/>
              <a:defRPr sz="6400">
                <a:solidFill>
                  <a:srgbClr val="FFFFFF"/>
                </a:solidFill>
              </a:defRPr>
            </a:lvl8pPr>
            <a:lvl9pPr lvl="8" rtl="0">
              <a:spcBef>
                <a:spcPts val="0"/>
              </a:spcBef>
              <a:spcAft>
                <a:spcPts val="0"/>
              </a:spcAft>
              <a:buClr>
                <a:srgbClr val="FFFFFF"/>
              </a:buClr>
              <a:buSzPts val="4800"/>
              <a:buNone/>
              <a:defRPr sz="6400">
                <a:solidFill>
                  <a:srgbClr val="FFFFFF"/>
                </a:solidFill>
              </a:defRPr>
            </a:lvl9pPr>
          </a:lstStyle>
          <a:p>
            <a:endParaRPr/>
          </a:p>
        </p:txBody>
      </p:sp>
      <p:sp>
        <p:nvSpPr>
          <p:cNvPr id="65" name="Google Shape;65;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fr-FR" smtClean="0"/>
              <a:pPr/>
              <a:t>‹N°›</a:t>
            </a:fld>
            <a:endParaRPr lang="fr-FR"/>
          </a:p>
        </p:txBody>
      </p:sp>
      <p:sp>
        <p:nvSpPr>
          <p:cNvPr id="66" name="Google Shape;66;p10"/>
          <p:cNvSpPr/>
          <p:nvPr/>
        </p:nvSpPr>
        <p:spPr>
          <a:xfrm rot="5400000">
            <a:off x="-889400" y="5006900"/>
            <a:ext cx="27404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0"/>
          <p:cNvSpPr/>
          <p:nvPr/>
        </p:nvSpPr>
        <p:spPr>
          <a:xfrm rot="5400000">
            <a:off x="11279384" y="443400"/>
            <a:ext cx="13560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2961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400ACC-3670-5449-AE50-4246A8A4E74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960B97B-D4EF-B546-9608-0330DE4E70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8BF93C-BA2C-524C-8EEE-95A92E880DF5}"/>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5" name="Espace réservé du pied de page 4">
            <a:extLst>
              <a:ext uri="{FF2B5EF4-FFF2-40B4-BE49-F238E27FC236}">
                <a16:creationId xmlns:a16="http://schemas.microsoft.com/office/drawing/2014/main" id="{EE44B5AC-9DEB-4740-A9FE-1A98B80987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F077F1-2B30-5546-BF3C-3418C6305E86}"/>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3851726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20000"/>
              <a:buNone/>
              <a:defRPr sz="14266">
                <a:solidFill>
                  <a:schemeClr val="accent5"/>
                </a:solidFill>
              </a:defRPr>
            </a:lvl1pPr>
            <a:lvl2pPr lvl="1" algn="ctr">
              <a:spcBef>
                <a:spcPts val="0"/>
              </a:spcBef>
              <a:spcAft>
                <a:spcPts val="0"/>
              </a:spcAft>
              <a:buSzPts val="20000"/>
              <a:buNone/>
              <a:defRPr sz="26666"/>
            </a:lvl2pPr>
            <a:lvl3pPr lvl="2" algn="ctr">
              <a:spcBef>
                <a:spcPts val="0"/>
              </a:spcBef>
              <a:spcAft>
                <a:spcPts val="0"/>
              </a:spcAft>
              <a:buSzPts val="20000"/>
              <a:buNone/>
              <a:defRPr sz="26666"/>
            </a:lvl3pPr>
            <a:lvl4pPr lvl="3" algn="ctr">
              <a:spcBef>
                <a:spcPts val="0"/>
              </a:spcBef>
              <a:spcAft>
                <a:spcPts val="0"/>
              </a:spcAft>
              <a:buSzPts val="20000"/>
              <a:buNone/>
              <a:defRPr sz="26666"/>
            </a:lvl4pPr>
            <a:lvl5pPr lvl="4" algn="ctr">
              <a:spcBef>
                <a:spcPts val="0"/>
              </a:spcBef>
              <a:spcAft>
                <a:spcPts val="0"/>
              </a:spcAft>
              <a:buSzPts val="20000"/>
              <a:buNone/>
              <a:defRPr sz="26666"/>
            </a:lvl5pPr>
            <a:lvl6pPr lvl="5" algn="ctr">
              <a:spcBef>
                <a:spcPts val="0"/>
              </a:spcBef>
              <a:spcAft>
                <a:spcPts val="0"/>
              </a:spcAft>
              <a:buSzPts val="20000"/>
              <a:buNone/>
              <a:defRPr sz="26666"/>
            </a:lvl6pPr>
            <a:lvl7pPr lvl="6" algn="ctr">
              <a:spcBef>
                <a:spcPts val="0"/>
              </a:spcBef>
              <a:spcAft>
                <a:spcPts val="0"/>
              </a:spcAft>
              <a:buSzPts val="20000"/>
              <a:buNone/>
              <a:defRPr sz="26666"/>
            </a:lvl7pPr>
            <a:lvl8pPr lvl="7" algn="ctr">
              <a:spcBef>
                <a:spcPts val="0"/>
              </a:spcBef>
              <a:spcAft>
                <a:spcPts val="0"/>
              </a:spcAft>
              <a:buSzPts val="20000"/>
              <a:buNone/>
              <a:defRPr sz="26666"/>
            </a:lvl8pPr>
            <a:lvl9pPr lvl="8" algn="ctr">
              <a:spcBef>
                <a:spcPts val="0"/>
              </a:spcBef>
              <a:spcAft>
                <a:spcPts val="0"/>
              </a:spcAft>
              <a:buSzPts val="20000"/>
              <a:buNone/>
              <a:defRPr sz="26666"/>
            </a:lvl9pPr>
          </a:lstStyle>
          <a:p>
            <a:r>
              <a:t>xx%</a:t>
            </a:r>
          </a:p>
        </p:txBody>
      </p:sp>
      <p:sp>
        <p:nvSpPr>
          <p:cNvPr id="71" name="Google Shape;71;p11"/>
          <p:cNvSpPr txBox="1">
            <a:spLocks noGrp="1"/>
          </p:cNvSpPr>
          <p:nvPr>
            <p:ph type="body" idx="1"/>
          </p:nvPr>
        </p:nvSpPr>
        <p:spPr>
          <a:xfrm>
            <a:off x="415600" y="4092833"/>
            <a:ext cx="11360800" cy="1734400"/>
          </a:xfrm>
          <a:prstGeom prst="rect">
            <a:avLst/>
          </a:prstGeom>
        </p:spPr>
        <p:txBody>
          <a:bodyPr spcFirstLastPara="1" wrap="square" lIns="91425" tIns="91425" rIns="91425" bIns="91425" anchor="t" anchorCtr="0">
            <a:noAutofit/>
          </a:bodyPr>
          <a:lstStyle>
            <a:lvl1pPr marL="609585" lvl="0" indent="-499521" algn="ctr">
              <a:spcBef>
                <a:spcPts val="0"/>
              </a:spcBef>
              <a:spcAft>
                <a:spcPts val="0"/>
              </a:spcAft>
              <a:buSzPts val="2300"/>
              <a:buChar char="●"/>
              <a:defRPr sz="3067"/>
            </a:lvl1pPr>
            <a:lvl2pPr marL="1219170" lvl="1" indent="-465655" algn="ctr">
              <a:spcBef>
                <a:spcPts val="2133"/>
              </a:spcBef>
              <a:spcAft>
                <a:spcPts val="0"/>
              </a:spcAft>
              <a:buSzPts val="1900"/>
              <a:buChar char="○"/>
              <a:defRPr sz="2533"/>
            </a:lvl2pPr>
            <a:lvl3pPr marL="1828754" lvl="2" indent="-465655" algn="ctr">
              <a:spcBef>
                <a:spcPts val="2133"/>
              </a:spcBef>
              <a:spcAft>
                <a:spcPts val="0"/>
              </a:spcAft>
              <a:buSzPts val="1900"/>
              <a:buChar char="■"/>
              <a:defRPr sz="2533"/>
            </a:lvl3pPr>
            <a:lvl4pPr marL="2438339" lvl="3" indent="-465655" algn="ctr">
              <a:spcBef>
                <a:spcPts val="2133"/>
              </a:spcBef>
              <a:spcAft>
                <a:spcPts val="0"/>
              </a:spcAft>
              <a:buSzPts val="1900"/>
              <a:buChar char="●"/>
              <a:defRPr sz="2533"/>
            </a:lvl4pPr>
            <a:lvl5pPr marL="3047924" lvl="4" indent="-465655" algn="ctr">
              <a:spcBef>
                <a:spcPts val="2133"/>
              </a:spcBef>
              <a:spcAft>
                <a:spcPts val="0"/>
              </a:spcAft>
              <a:buSzPts val="1900"/>
              <a:buChar char="○"/>
              <a:defRPr sz="2533"/>
            </a:lvl5pPr>
            <a:lvl6pPr marL="3657509" lvl="5" indent="-465655" algn="ctr">
              <a:spcBef>
                <a:spcPts val="2133"/>
              </a:spcBef>
              <a:spcAft>
                <a:spcPts val="0"/>
              </a:spcAft>
              <a:buSzPts val="1900"/>
              <a:buChar char="■"/>
              <a:defRPr sz="2533"/>
            </a:lvl6pPr>
            <a:lvl7pPr marL="4267093" lvl="6" indent="-465655" algn="ctr">
              <a:spcBef>
                <a:spcPts val="2133"/>
              </a:spcBef>
              <a:spcAft>
                <a:spcPts val="0"/>
              </a:spcAft>
              <a:buSzPts val="1900"/>
              <a:buChar char="●"/>
              <a:defRPr sz="2533"/>
            </a:lvl7pPr>
            <a:lvl8pPr marL="4876678" lvl="7" indent="-465655" algn="ctr">
              <a:spcBef>
                <a:spcPts val="2133"/>
              </a:spcBef>
              <a:spcAft>
                <a:spcPts val="0"/>
              </a:spcAft>
              <a:buSzPts val="1900"/>
              <a:buChar char="○"/>
              <a:defRPr sz="2533"/>
            </a:lvl8pPr>
            <a:lvl9pPr marL="5486263" lvl="8" indent="-465655" algn="ctr">
              <a:spcBef>
                <a:spcPts val="2133"/>
              </a:spcBef>
              <a:spcAft>
                <a:spcPts val="2133"/>
              </a:spcAft>
              <a:buSzPts val="1900"/>
              <a:buChar char="■"/>
              <a:defRPr sz="2533"/>
            </a:lvl9pPr>
          </a:lstStyle>
          <a:p>
            <a:endParaRPr/>
          </a:p>
        </p:txBody>
      </p:sp>
      <p:sp>
        <p:nvSpPr>
          <p:cNvPr id="72" name="Google Shape;72;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
        <p:nvSpPr>
          <p:cNvPr id="73" name="Google Shape;73;p11"/>
          <p:cNvSpPr/>
          <p:nvPr/>
        </p:nvSpPr>
        <p:spPr>
          <a:xfrm rot="5400000">
            <a:off x="11107600" y="5746367"/>
            <a:ext cx="13436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1"/>
          <p:cNvSpPr/>
          <p:nvPr/>
        </p:nvSpPr>
        <p:spPr>
          <a:xfrm rot="10800000">
            <a:off x="0" y="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585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277384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7"/>
        <p:cNvGrpSpPr/>
        <p:nvPr/>
      </p:nvGrpSpPr>
      <p:grpSpPr>
        <a:xfrm>
          <a:off x="0" y="0"/>
          <a:ext cx="0" cy="0"/>
          <a:chOff x="0" y="0"/>
          <a:chExt cx="0" cy="0"/>
        </a:xfrm>
      </p:grpSpPr>
      <p:sp>
        <p:nvSpPr>
          <p:cNvPr id="78" name="Google Shape;78;p13"/>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fr-FR" smtClean="0"/>
              <a:pPr/>
              <a:t>‹N°›</a:t>
            </a:fld>
            <a:endParaRPr lang="fr-FR"/>
          </a:p>
        </p:txBody>
      </p:sp>
      <p:sp>
        <p:nvSpPr>
          <p:cNvPr id="80" name="Google Shape;80;p13"/>
          <p:cNvSpPr txBox="1">
            <a:spLocks noGrp="1"/>
          </p:cNvSpPr>
          <p:nvPr>
            <p:ph type="title"/>
          </p:nvPr>
        </p:nvSpPr>
        <p:spPr>
          <a:xfrm>
            <a:off x="1847000" y="4233767"/>
            <a:ext cx="53372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sz="3467" b="0">
                <a:solidFill>
                  <a:srgbClr val="B45400"/>
                </a:solidFill>
                <a:latin typeface="Playfair Display Regular"/>
                <a:ea typeface="Playfair Display Regular"/>
                <a:cs typeface="Playfair Display Regular"/>
                <a:sym typeface="Playfair Display Regular"/>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81" name="Google Shape;81;p13"/>
          <p:cNvSpPr txBox="1">
            <a:spLocks noGrp="1"/>
          </p:cNvSpPr>
          <p:nvPr>
            <p:ph type="title" idx="2"/>
          </p:nvPr>
        </p:nvSpPr>
        <p:spPr>
          <a:xfrm>
            <a:off x="1847000" y="1528400"/>
            <a:ext cx="5657200" cy="2784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2800"/>
              <a:buNone/>
              <a:defRPr sz="3067" b="0">
                <a:solidFill>
                  <a:schemeClr val="accent3"/>
                </a:solidFill>
                <a:latin typeface="Montserrat"/>
                <a:ea typeface="Montserrat"/>
                <a:cs typeface="Montserrat"/>
                <a:sym typeface="Montserrat"/>
              </a:defRPr>
            </a:lvl1pPr>
            <a:lvl2pPr lvl="1">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2pPr>
            <a:lvl3pPr lvl="2">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3pPr>
            <a:lvl4pPr lvl="3">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4pPr>
            <a:lvl5pPr lvl="4">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5pPr>
            <a:lvl6pPr lvl="5">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6pPr>
            <a:lvl7pPr lvl="6">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7pPr>
            <a:lvl8pPr lvl="7">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8pPr>
            <a:lvl9pPr lvl="8">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9pPr>
          </a:lstStyle>
          <a:p>
            <a:endParaRPr/>
          </a:p>
        </p:txBody>
      </p:sp>
      <p:sp>
        <p:nvSpPr>
          <p:cNvPr id="82" name="Google Shape;82;p13"/>
          <p:cNvSpPr/>
          <p:nvPr/>
        </p:nvSpPr>
        <p:spPr>
          <a:xfrm rot="10800000">
            <a:off x="0" y="6388633"/>
            <a:ext cx="27352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3"/>
          <p:cNvSpPr/>
          <p:nvPr/>
        </p:nvSpPr>
        <p:spPr>
          <a:xfrm rot="5400000">
            <a:off x="9581200" y="1645441"/>
            <a:ext cx="42528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5624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4"/>
        <p:cNvGrpSpPr/>
        <p:nvPr/>
      </p:nvGrpSpPr>
      <p:grpSpPr>
        <a:xfrm>
          <a:off x="0" y="0"/>
          <a:ext cx="0" cy="0"/>
          <a:chOff x="0" y="0"/>
          <a:chExt cx="0" cy="0"/>
        </a:xfrm>
      </p:grpSpPr>
      <p:sp>
        <p:nvSpPr>
          <p:cNvPr id="85" name="Google Shape;85;p14"/>
          <p:cNvSpPr/>
          <p:nvPr/>
        </p:nvSpPr>
        <p:spPr>
          <a:xfrm>
            <a:off x="0" y="1727200"/>
            <a:ext cx="5029200" cy="4364800"/>
          </a:xfrm>
          <a:prstGeom prst="rect">
            <a:avLst/>
          </a:prstGeom>
          <a:solidFill>
            <a:srgbClr val="F4F7D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14"/>
          <p:cNvSpPr txBox="1">
            <a:spLocks noGrp="1"/>
          </p:cNvSpPr>
          <p:nvPr>
            <p:ph type="title"/>
          </p:nvPr>
        </p:nvSpPr>
        <p:spPr>
          <a:xfrm>
            <a:off x="965300" y="2129600"/>
            <a:ext cx="3048000" cy="4996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latin typeface="Quicksand"/>
                <a:ea typeface="Quicksand"/>
                <a:cs typeface="Quicksand"/>
                <a:sym typeface="Quicksand"/>
              </a:defRPr>
            </a:lvl2pPr>
            <a:lvl3pPr lvl="2">
              <a:spcBef>
                <a:spcPts val="0"/>
              </a:spcBef>
              <a:spcAft>
                <a:spcPts val="0"/>
              </a:spcAft>
              <a:buClr>
                <a:srgbClr val="324A00"/>
              </a:buClr>
              <a:buSzPts val="2800"/>
              <a:buNone/>
              <a:defRPr>
                <a:solidFill>
                  <a:srgbClr val="324A00"/>
                </a:solidFill>
                <a:latin typeface="Quicksand"/>
                <a:ea typeface="Quicksand"/>
                <a:cs typeface="Quicksand"/>
                <a:sym typeface="Quicksand"/>
              </a:defRPr>
            </a:lvl3pPr>
            <a:lvl4pPr lvl="3">
              <a:spcBef>
                <a:spcPts val="0"/>
              </a:spcBef>
              <a:spcAft>
                <a:spcPts val="0"/>
              </a:spcAft>
              <a:buClr>
                <a:srgbClr val="324A00"/>
              </a:buClr>
              <a:buSzPts val="2800"/>
              <a:buNone/>
              <a:defRPr>
                <a:solidFill>
                  <a:srgbClr val="324A00"/>
                </a:solidFill>
                <a:latin typeface="Quicksand"/>
                <a:ea typeface="Quicksand"/>
                <a:cs typeface="Quicksand"/>
                <a:sym typeface="Quicksand"/>
              </a:defRPr>
            </a:lvl4pPr>
            <a:lvl5pPr lvl="4">
              <a:spcBef>
                <a:spcPts val="0"/>
              </a:spcBef>
              <a:spcAft>
                <a:spcPts val="0"/>
              </a:spcAft>
              <a:buClr>
                <a:srgbClr val="324A00"/>
              </a:buClr>
              <a:buSzPts val="2800"/>
              <a:buNone/>
              <a:defRPr>
                <a:solidFill>
                  <a:srgbClr val="324A00"/>
                </a:solidFill>
                <a:latin typeface="Quicksand"/>
                <a:ea typeface="Quicksand"/>
                <a:cs typeface="Quicksand"/>
                <a:sym typeface="Quicksand"/>
              </a:defRPr>
            </a:lvl5pPr>
            <a:lvl6pPr lvl="5">
              <a:spcBef>
                <a:spcPts val="0"/>
              </a:spcBef>
              <a:spcAft>
                <a:spcPts val="0"/>
              </a:spcAft>
              <a:buClr>
                <a:srgbClr val="324A00"/>
              </a:buClr>
              <a:buSzPts val="2800"/>
              <a:buNone/>
              <a:defRPr>
                <a:solidFill>
                  <a:srgbClr val="324A00"/>
                </a:solidFill>
                <a:latin typeface="Quicksand"/>
                <a:ea typeface="Quicksand"/>
                <a:cs typeface="Quicksand"/>
                <a:sym typeface="Quicksand"/>
              </a:defRPr>
            </a:lvl6pPr>
            <a:lvl7pPr lvl="6">
              <a:spcBef>
                <a:spcPts val="0"/>
              </a:spcBef>
              <a:spcAft>
                <a:spcPts val="0"/>
              </a:spcAft>
              <a:buClr>
                <a:srgbClr val="324A00"/>
              </a:buClr>
              <a:buSzPts val="2800"/>
              <a:buNone/>
              <a:defRPr>
                <a:solidFill>
                  <a:srgbClr val="324A00"/>
                </a:solidFill>
                <a:latin typeface="Quicksand"/>
                <a:ea typeface="Quicksand"/>
                <a:cs typeface="Quicksand"/>
                <a:sym typeface="Quicksand"/>
              </a:defRPr>
            </a:lvl7pPr>
            <a:lvl8pPr lvl="7">
              <a:spcBef>
                <a:spcPts val="0"/>
              </a:spcBef>
              <a:spcAft>
                <a:spcPts val="0"/>
              </a:spcAft>
              <a:buClr>
                <a:srgbClr val="324A00"/>
              </a:buClr>
              <a:buSzPts val="2800"/>
              <a:buNone/>
              <a:defRPr>
                <a:solidFill>
                  <a:srgbClr val="324A00"/>
                </a:solidFill>
                <a:latin typeface="Quicksand"/>
                <a:ea typeface="Quicksand"/>
                <a:cs typeface="Quicksand"/>
                <a:sym typeface="Quicksand"/>
              </a:defRPr>
            </a:lvl8pPr>
            <a:lvl9pPr lvl="8">
              <a:spcBef>
                <a:spcPts val="0"/>
              </a:spcBef>
              <a:spcAft>
                <a:spcPts val="0"/>
              </a:spcAft>
              <a:buClr>
                <a:srgbClr val="324A00"/>
              </a:buClr>
              <a:buSzPts val="2800"/>
              <a:buNone/>
              <a:defRPr>
                <a:solidFill>
                  <a:srgbClr val="324A00"/>
                </a:solidFill>
                <a:latin typeface="Quicksand"/>
                <a:ea typeface="Quicksand"/>
                <a:cs typeface="Quicksand"/>
                <a:sym typeface="Quicksand"/>
              </a:defRPr>
            </a:lvl9pPr>
          </a:lstStyle>
          <a:p>
            <a:endParaRPr/>
          </a:p>
        </p:txBody>
      </p:sp>
      <p:sp>
        <p:nvSpPr>
          <p:cNvPr id="87" name="Google Shape;87;p14"/>
          <p:cNvSpPr txBox="1">
            <a:spLocks noGrp="1"/>
          </p:cNvSpPr>
          <p:nvPr>
            <p:ph type="body" idx="1"/>
          </p:nvPr>
        </p:nvSpPr>
        <p:spPr>
          <a:xfrm>
            <a:off x="939900" y="2967800"/>
            <a:ext cx="3606800" cy="1494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Char char="●"/>
              <a:defRPr sz="1867">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88" name="Google Shape;88;p14"/>
          <p:cNvSpPr/>
          <p:nvPr/>
        </p:nvSpPr>
        <p:spPr>
          <a:xfrm rot="5400000">
            <a:off x="3657300" y="5007000"/>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4"/>
          <p:cNvSpPr/>
          <p:nvPr/>
        </p:nvSpPr>
        <p:spPr>
          <a:xfrm rot="10800000">
            <a:off x="9456800" y="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43038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90"/>
        <p:cNvGrpSpPr/>
        <p:nvPr/>
      </p:nvGrpSpPr>
      <p:grpSpPr>
        <a:xfrm>
          <a:off x="0" y="0"/>
          <a:ext cx="0" cy="0"/>
          <a:chOff x="0" y="0"/>
          <a:chExt cx="0" cy="0"/>
        </a:xfrm>
      </p:grpSpPr>
      <p:sp>
        <p:nvSpPr>
          <p:cNvPr id="91" name="Google Shape;91;p15"/>
          <p:cNvSpPr/>
          <p:nvPr/>
        </p:nvSpPr>
        <p:spPr>
          <a:xfrm>
            <a:off x="7162800" y="724000"/>
            <a:ext cx="5029200" cy="4364800"/>
          </a:xfrm>
          <a:prstGeom prst="rect">
            <a:avLst/>
          </a:prstGeom>
          <a:solidFill>
            <a:srgbClr val="F4F7D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5"/>
          <p:cNvSpPr txBox="1">
            <a:spLocks noGrp="1"/>
          </p:cNvSpPr>
          <p:nvPr>
            <p:ph type="title"/>
          </p:nvPr>
        </p:nvSpPr>
        <p:spPr>
          <a:xfrm>
            <a:off x="8153400" y="1524000"/>
            <a:ext cx="3048000" cy="499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24A00"/>
              </a:buClr>
              <a:buSzPts val="2800"/>
              <a:buNone/>
              <a:defRPr>
                <a:solidFill>
                  <a:srgbClr val="324A00"/>
                </a:solidFill>
              </a:defRPr>
            </a:lvl1pPr>
            <a:lvl2pPr lvl="1" algn="r" rtl="0">
              <a:spcBef>
                <a:spcPts val="0"/>
              </a:spcBef>
              <a:spcAft>
                <a:spcPts val="0"/>
              </a:spcAft>
              <a:buSzPts val="2800"/>
              <a:buNone/>
              <a:defRPr>
                <a:latin typeface="Quicksand"/>
                <a:ea typeface="Quicksand"/>
                <a:cs typeface="Quicksand"/>
                <a:sym typeface="Quicksand"/>
              </a:defRPr>
            </a:lvl2pPr>
            <a:lvl3pPr lvl="2" algn="r" rtl="0">
              <a:spcBef>
                <a:spcPts val="0"/>
              </a:spcBef>
              <a:spcAft>
                <a:spcPts val="0"/>
              </a:spcAft>
              <a:buSzPts val="2800"/>
              <a:buNone/>
              <a:defRPr>
                <a:latin typeface="Quicksand"/>
                <a:ea typeface="Quicksand"/>
                <a:cs typeface="Quicksand"/>
                <a:sym typeface="Quicksand"/>
              </a:defRPr>
            </a:lvl3pPr>
            <a:lvl4pPr lvl="3" algn="r" rtl="0">
              <a:spcBef>
                <a:spcPts val="0"/>
              </a:spcBef>
              <a:spcAft>
                <a:spcPts val="0"/>
              </a:spcAft>
              <a:buSzPts val="2800"/>
              <a:buNone/>
              <a:defRPr>
                <a:latin typeface="Quicksand"/>
                <a:ea typeface="Quicksand"/>
                <a:cs typeface="Quicksand"/>
                <a:sym typeface="Quicksand"/>
              </a:defRPr>
            </a:lvl4pPr>
            <a:lvl5pPr lvl="4" algn="r" rtl="0">
              <a:spcBef>
                <a:spcPts val="0"/>
              </a:spcBef>
              <a:spcAft>
                <a:spcPts val="0"/>
              </a:spcAft>
              <a:buSzPts val="2800"/>
              <a:buNone/>
              <a:defRPr>
                <a:latin typeface="Quicksand"/>
                <a:ea typeface="Quicksand"/>
                <a:cs typeface="Quicksand"/>
                <a:sym typeface="Quicksand"/>
              </a:defRPr>
            </a:lvl5pPr>
            <a:lvl6pPr lvl="5" algn="r" rtl="0">
              <a:spcBef>
                <a:spcPts val="0"/>
              </a:spcBef>
              <a:spcAft>
                <a:spcPts val="0"/>
              </a:spcAft>
              <a:buSzPts val="2800"/>
              <a:buNone/>
              <a:defRPr>
                <a:latin typeface="Quicksand"/>
                <a:ea typeface="Quicksand"/>
                <a:cs typeface="Quicksand"/>
                <a:sym typeface="Quicksand"/>
              </a:defRPr>
            </a:lvl6pPr>
            <a:lvl7pPr lvl="6" algn="r" rtl="0">
              <a:spcBef>
                <a:spcPts val="0"/>
              </a:spcBef>
              <a:spcAft>
                <a:spcPts val="0"/>
              </a:spcAft>
              <a:buSzPts val="2800"/>
              <a:buNone/>
              <a:defRPr>
                <a:latin typeface="Quicksand"/>
                <a:ea typeface="Quicksand"/>
                <a:cs typeface="Quicksand"/>
                <a:sym typeface="Quicksand"/>
              </a:defRPr>
            </a:lvl7pPr>
            <a:lvl8pPr lvl="7" algn="r" rtl="0">
              <a:spcBef>
                <a:spcPts val="0"/>
              </a:spcBef>
              <a:spcAft>
                <a:spcPts val="0"/>
              </a:spcAft>
              <a:buSzPts val="2800"/>
              <a:buNone/>
              <a:defRPr>
                <a:latin typeface="Quicksand"/>
                <a:ea typeface="Quicksand"/>
                <a:cs typeface="Quicksand"/>
                <a:sym typeface="Quicksand"/>
              </a:defRPr>
            </a:lvl8pPr>
            <a:lvl9pPr lvl="8" algn="r" rtl="0">
              <a:spcBef>
                <a:spcPts val="0"/>
              </a:spcBef>
              <a:spcAft>
                <a:spcPts val="0"/>
              </a:spcAft>
              <a:buSzPts val="2800"/>
              <a:buNone/>
              <a:defRPr>
                <a:latin typeface="Quicksand"/>
                <a:ea typeface="Quicksand"/>
                <a:cs typeface="Quicksand"/>
                <a:sym typeface="Quicksand"/>
              </a:defRPr>
            </a:lvl9pPr>
          </a:lstStyle>
          <a:p>
            <a:endParaRPr/>
          </a:p>
        </p:txBody>
      </p:sp>
      <p:sp>
        <p:nvSpPr>
          <p:cNvPr id="93" name="Google Shape;93;p15"/>
          <p:cNvSpPr txBox="1">
            <a:spLocks noGrp="1"/>
          </p:cNvSpPr>
          <p:nvPr>
            <p:ph type="body" idx="1"/>
          </p:nvPr>
        </p:nvSpPr>
        <p:spPr>
          <a:xfrm>
            <a:off x="7620000" y="2362200"/>
            <a:ext cx="3606800" cy="14944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Clr>
                <a:srgbClr val="000000"/>
              </a:buClr>
              <a:buSzPts val="1400"/>
              <a:buChar char="●"/>
              <a:defRPr sz="1867">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
        <p:nvSpPr>
          <p:cNvPr id="94" name="Google Shape;94;p15"/>
          <p:cNvSpPr/>
          <p:nvPr/>
        </p:nvSpPr>
        <p:spPr>
          <a:xfrm rot="10800000">
            <a:off x="5755900" y="0"/>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5"/>
          <p:cNvSpPr/>
          <p:nvPr/>
        </p:nvSpPr>
        <p:spPr>
          <a:xfrm rot="5400000">
            <a:off x="-1142233" y="525580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114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6"/>
        <p:cNvGrpSpPr/>
        <p:nvPr/>
      </p:nvGrpSpPr>
      <p:grpSpPr>
        <a:xfrm>
          <a:off x="0" y="0"/>
          <a:ext cx="0" cy="0"/>
          <a:chOff x="0" y="0"/>
          <a:chExt cx="0" cy="0"/>
        </a:xfrm>
      </p:grpSpPr>
      <p:sp>
        <p:nvSpPr>
          <p:cNvPr id="97" name="Google Shape;97;p16"/>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6"/>
          <p:cNvSpPr txBox="1">
            <a:spLocks noGrp="1"/>
          </p:cNvSpPr>
          <p:nvPr>
            <p:ph type="title"/>
          </p:nvPr>
        </p:nvSpPr>
        <p:spPr>
          <a:xfrm>
            <a:off x="965300" y="482600"/>
            <a:ext cx="11360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99" name="Google Shape;99;p16"/>
          <p:cNvSpPr txBox="1">
            <a:spLocks noGrp="1"/>
          </p:cNvSpPr>
          <p:nvPr>
            <p:ph type="title" idx="2" hasCustomPrompt="1"/>
          </p:nvPr>
        </p:nvSpPr>
        <p:spPr>
          <a:xfrm>
            <a:off x="965300" y="1961867"/>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00" name="Google Shape;100;p16"/>
          <p:cNvSpPr txBox="1">
            <a:spLocks noGrp="1"/>
          </p:cNvSpPr>
          <p:nvPr>
            <p:ph type="title" idx="3"/>
          </p:nvPr>
        </p:nvSpPr>
        <p:spPr>
          <a:xfrm>
            <a:off x="2321800" y="1517200"/>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01" name="Google Shape;101;p16"/>
          <p:cNvSpPr txBox="1">
            <a:spLocks noGrp="1"/>
          </p:cNvSpPr>
          <p:nvPr>
            <p:ph type="title" idx="4"/>
          </p:nvPr>
        </p:nvSpPr>
        <p:spPr>
          <a:xfrm>
            <a:off x="2321800" y="2030467"/>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02" name="Google Shape;102;p16"/>
          <p:cNvSpPr txBox="1">
            <a:spLocks noGrp="1"/>
          </p:cNvSpPr>
          <p:nvPr>
            <p:ph type="title" idx="5" hasCustomPrompt="1"/>
          </p:nvPr>
        </p:nvSpPr>
        <p:spPr>
          <a:xfrm>
            <a:off x="965300" y="3597833"/>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03" name="Google Shape;103;p16"/>
          <p:cNvSpPr txBox="1">
            <a:spLocks noGrp="1"/>
          </p:cNvSpPr>
          <p:nvPr>
            <p:ph type="title" idx="6"/>
          </p:nvPr>
        </p:nvSpPr>
        <p:spPr>
          <a:xfrm>
            <a:off x="2321800" y="3153167"/>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04" name="Google Shape;104;p16"/>
          <p:cNvSpPr txBox="1">
            <a:spLocks noGrp="1"/>
          </p:cNvSpPr>
          <p:nvPr>
            <p:ph type="title" idx="7"/>
          </p:nvPr>
        </p:nvSpPr>
        <p:spPr>
          <a:xfrm>
            <a:off x="2321800" y="3666433"/>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05" name="Google Shape;105;p16"/>
          <p:cNvSpPr txBox="1">
            <a:spLocks noGrp="1"/>
          </p:cNvSpPr>
          <p:nvPr>
            <p:ph type="title" idx="8" hasCustomPrompt="1"/>
          </p:nvPr>
        </p:nvSpPr>
        <p:spPr>
          <a:xfrm>
            <a:off x="965300" y="5233800"/>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06" name="Google Shape;106;p16"/>
          <p:cNvSpPr txBox="1">
            <a:spLocks noGrp="1"/>
          </p:cNvSpPr>
          <p:nvPr>
            <p:ph type="title" idx="9"/>
          </p:nvPr>
        </p:nvSpPr>
        <p:spPr>
          <a:xfrm>
            <a:off x="2321800" y="4789133"/>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07" name="Google Shape;107;p16"/>
          <p:cNvSpPr txBox="1">
            <a:spLocks noGrp="1"/>
          </p:cNvSpPr>
          <p:nvPr>
            <p:ph type="title" idx="13"/>
          </p:nvPr>
        </p:nvSpPr>
        <p:spPr>
          <a:xfrm>
            <a:off x="2321800" y="5302400"/>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08" name="Google Shape;108;p16"/>
          <p:cNvSpPr txBox="1">
            <a:spLocks noGrp="1"/>
          </p:cNvSpPr>
          <p:nvPr>
            <p:ph type="title" idx="14" hasCustomPrompt="1"/>
          </p:nvPr>
        </p:nvSpPr>
        <p:spPr>
          <a:xfrm>
            <a:off x="6600100" y="1961867"/>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09" name="Google Shape;109;p16"/>
          <p:cNvSpPr txBox="1">
            <a:spLocks noGrp="1"/>
          </p:cNvSpPr>
          <p:nvPr>
            <p:ph type="title" idx="15"/>
          </p:nvPr>
        </p:nvSpPr>
        <p:spPr>
          <a:xfrm>
            <a:off x="7956584" y="1517200"/>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10" name="Google Shape;110;p16"/>
          <p:cNvSpPr txBox="1">
            <a:spLocks noGrp="1"/>
          </p:cNvSpPr>
          <p:nvPr>
            <p:ph type="title" idx="16"/>
          </p:nvPr>
        </p:nvSpPr>
        <p:spPr>
          <a:xfrm>
            <a:off x="7956600" y="2030467"/>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11" name="Google Shape;111;p16"/>
          <p:cNvSpPr txBox="1">
            <a:spLocks noGrp="1"/>
          </p:cNvSpPr>
          <p:nvPr>
            <p:ph type="title" idx="17" hasCustomPrompt="1"/>
          </p:nvPr>
        </p:nvSpPr>
        <p:spPr>
          <a:xfrm>
            <a:off x="6600100" y="3597833"/>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12" name="Google Shape;112;p16"/>
          <p:cNvSpPr txBox="1">
            <a:spLocks noGrp="1"/>
          </p:cNvSpPr>
          <p:nvPr>
            <p:ph type="title" idx="18"/>
          </p:nvPr>
        </p:nvSpPr>
        <p:spPr>
          <a:xfrm>
            <a:off x="7956584" y="3153167"/>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13" name="Google Shape;113;p16"/>
          <p:cNvSpPr txBox="1">
            <a:spLocks noGrp="1"/>
          </p:cNvSpPr>
          <p:nvPr>
            <p:ph type="title" idx="19"/>
          </p:nvPr>
        </p:nvSpPr>
        <p:spPr>
          <a:xfrm>
            <a:off x="7956600" y="3666433"/>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14" name="Google Shape;114;p16"/>
          <p:cNvSpPr txBox="1">
            <a:spLocks noGrp="1"/>
          </p:cNvSpPr>
          <p:nvPr>
            <p:ph type="title" idx="20" hasCustomPrompt="1"/>
          </p:nvPr>
        </p:nvSpPr>
        <p:spPr>
          <a:xfrm>
            <a:off x="6600100" y="5233800"/>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15" name="Google Shape;115;p16"/>
          <p:cNvSpPr txBox="1">
            <a:spLocks noGrp="1"/>
          </p:cNvSpPr>
          <p:nvPr>
            <p:ph type="title" idx="21"/>
          </p:nvPr>
        </p:nvSpPr>
        <p:spPr>
          <a:xfrm>
            <a:off x="7956584" y="4789133"/>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16" name="Google Shape;116;p16"/>
          <p:cNvSpPr txBox="1">
            <a:spLocks noGrp="1"/>
          </p:cNvSpPr>
          <p:nvPr>
            <p:ph type="title" idx="22"/>
          </p:nvPr>
        </p:nvSpPr>
        <p:spPr>
          <a:xfrm>
            <a:off x="7956600" y="5302400"/>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7263822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7"/>
        <p:cNvGrpSpPr/>
        <p:nvPr/>
      </p:nvGrpSpPr>
      <p:grpSpPr>
        <a:xfrm>
          <a:off x="0" y="0"/>
          <a:ext cx="0" cy="0"/>
          <a:chOff x="0" y="0"/>
          <a:chExt cx="0" cy="0"/>
        </a:xfrm>
      </p:grpSpPr>
      <p:sp>
        <p:nvSpPr>
          <p:cNvPr id="118" name="Google Shape;118;p17"/>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7"/>
          <p:cNvSpPr/>
          <p:nvPr/>
        </p:nvSpPr>
        <p:spPr>
          <a:xfrm>
            <a:off x="-67" y="1828800"/>
            <a:ext cx="12192000" cy="34288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21" name="Google Shape;121;p17"/>
          <p:cNvSpPr txBox="1">
            <a:spLocks noGrp="1"/>
          </p:cNvSpPr>
          <p:nvPr>
            <p:ph type="body" idx="1"/>
          </p:nvPr>
        </p:nvSpPr>
        <p:spPr>
          <a:xfrm>
            <a:off x="965200" y="3260533"/>
            <a:ext cx="3046000" cy="2070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Clr>
                <a:srgbClr val="FFFFFF"/>
              </a:buClr>
              <a:buSzPts val="1400"/>
              <a:buChar char="●"/>
              <a:defRPr sz="1867">
                <a:solidFill>
                  <a:srgbClr val="FFFFFF"/>
                </a:solidFill>
              </a:defRPr>
            </a:lvl1pPr>
            <a:lvl2pPr marL="1219170" lvl="1" indent="-406390" rtl="0">
              <a:spcBef>
                <a:spcPts val="2133"/>
              </a:spcBef>
              <a:spcAft>
                <a:spcPts val="0"/>
              </a:spcAft>
              <a:buClr>
                <a:srgbClr val="FFFFFF"/>
              </a:buClr>
              <a:buSzPts val="1200"/>
              <a:buChar char="○"/>
              <a:defRPr sz="1600">
                <a:solidFill>
                  <a:srgbClr val="FFFFFF"/>
                </a:solidFill>
              </a:defRPr>
            </a:lvl2pPr>
            <a:lvl3pPr marL="1828754" lvl="2" indent="-406390" rtl="0">
              <a:spcBef>
                <a:spcPts val="2133"/>
              </a:spcBef>
              <a:spcAft>
                <a:spcPts val="0"/>
              </a:spcAft>
              <a:buClr>
                <a:srgbClr val="FFFFFF"/>
              </a:buClr>
              <a:buSzPts val="1200"/>
              <a:buChar char="■"/>
              <a:defRPr sz="1600">
                <a:solidFill>
                  <a:srgbClr val="FFFFFF"/>
                </a:solidFill>
              </a:defRPr>
            </a:lvl3pPr>
            <a:lvl4pPr marL="2438339" lvl="3" indent="-406390" rtl="0">
              <a:spcBef>
                <a:spcPts val="2133"/>
              </a:spcBef>
              <a:spcAft>
                <a:spcPts val="0"/>
              </a:spcAft>
              <a:buClr>
                <a:srgbClr val="FFFFFF"/>
              </a:buClr>
              <a:buSzPts val="1200"/>
              <a:buChar char="●"/>
              <a:defRPr sz="1600">
                <a:solidFill>
                  <a:srgbClr val="FFFFFF"/>
                </a:solidFill>
              </a:defRPr>
            </a:lvl4pPr>
            <a:lvl5pPr marL="3047924" lvl="4" indent="-406390" rtl="0">
              <a:spcBef>
                <a:spcPts val="2133"/>
              </a:spcBef>
              <a:spcAft>
                <a:spcPts val="0"/>
              </a:spcAft>
              <a:buClr>
                <a:srgbClr val="FFFFFF"/>
              </a:buClr>
              <a:buSzPts val="1200"/>
              <a:buChar char="○"/>
              <a:defRPr sz="1600">
                <a:solidFill>
                  <a:srgbClr val="FFFFFF"/>
                </a:solidFill>
              </a:defRPr>
            </a:lvl5pPr>
            <a:lvl6pPr marL="3657509" lvl="5" indent="-406390" rtl="0">
              <a:spcBef>
                <a:spcPts val="2133"/>
              </a:spcBef>
              <a:spcAft>
                <a:spcPts val="0"/>
              </a:spcAft>
              <a:buClr>
                <a:srgbClr val="FFFFFF"/>
              </a:buClr>
              <a:buSzPts val="1200"/>
              <a:buChar char="■"/>
              <a:defRPr sz="1600">
                <a:solidFill>
                  <a:srgbClr val="FFFFFF"/>
                </a:solidFill>
              </a:defRPr>
            </a:lvl6pPr>
            <a:lvl7pPr marL="4267093" lvl="6" indent="-406390" rtl="0">
              <a:spcBef>
                <a:spcPts val="2133"/>
              </a:spcBef>
              <a:spcAft>
                <a:spcPts val="0"/>
              </a:spcAft>
              <a:buClr>
                <a:srgbClr val="FFFFFF"/>
              </a:buClr>
              <a:buSzPts val="1200"/>
              <a:buChar char="●"/>
              <a:defRPr sz="1600">
                <a:solidFill>
                  <a:srgbClr val="FFFFFF"/>
                </a:solidFill>
              </a:defRPr>
            </a:lvl7pPr>
            <a:lvl8pPr marL="4876678" lvl="7" indent="-406390" rtl="0">
              <a:spcBef>
                <a:spcPts val="2133"/>
              </a:spcBef>
              <a:spcAft>
                <a:spcPts val="0"/>
              </a:spcAft>
              <a:buClr>
                <a:srgbClr val="FFFFFF"/>
              </a:buClr>
              <a:buSzPts val="1200"/>
              <a:buChar char="○"/>
              <a:defRPr sz="1600">
                <a:solidFill>
                  <a:srgbClr val="FFFFFF"/>
                </a:solidFill>
              </a:defRPr>
            </a:lvl8pPr>
            <a:lvl9pPr marL="5486263" lvl="8" indent="-406390" rtl="0">
              <a:spcBef>
                <a:spcPts val="2133"/>
              </a:spcBef>
              <a:spcAft>
                <a:spcPts val="2133"/>
              </a:spcAft>
              <a:buClr>
                <a:srgbClr val="FFFFFF"/>
              </a:buClr>
              <a:buSzPts val="1200"/>
              <a:buChar char="■"/>
              <a:defRPr sz="1600">
                <a:solidFill>
                  <a:srgbClr val="FFFFFF"/>
                </a:solidFill>
              </a:defRPr>
            </a:lvl9pPr>
          </a:lstStyle>
          <a:p>
            <a:endParaRPr/>
          </a:p>
        </p:txBody>
      </p:sp>
      <p:sp>
        <p:nvSpPr>
          <p:cNvPr id="122" name="Google Shape;122;p17"/>
          <p:cNvSpPr txBox="1">
            <a:spLocks noGrp="1"/>
          </p:cNvSpPr>
          <p:nvPr>
            <p:ph type="body" idx="2"/>
          </p:nvPr>
        </p:nvSpPr>
        <p:spPr>
          <a:xfrm>
            <a:off x="4572995" y="3260533"/>
            <a:ext cx="3046000" cy="2070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Clr>
                <a:srgbClr val="FFFFFF"/>
              </a:buClr>
              <a:buSzPts val="1400"/>
              <a:buChar char="●"/>
              <a:defRPr sz="1867">
                <a:solidFill>
                  <a:srgbClr val="FFFFFF"/>
                </a:solidFill>
              </a:defRPr>
            </a:lvl1pPr>
            <a:lvl2pPr marL="1219170" lvl="1" indent="-406390" rtl="0">
              <a:spcBef>
                <a:spcPts val="2133"/>
              </a:spcBef>
              <a:spcAft>
                <a:spcPts val="0"/>
              </a:spcAft>
              <a:buClr>
                <a:srgbClr val="FFFFFF"/>
              </a:buClr>
              <a:buSzPts val="1200"/>
              <a:buChar char="○"/>
              <a:defRPr sz="1600">
                <a:solidFill>
                  <a:srgbClr val="FFFFFF"/>
                </a:solidFill>
              </a:defRPr>
            </a:lvl2pPr>
            <a:lvl3pPr marL="1828754" lvl="2" indent="-406390" rtl="0">
              <a:spcBef>
                <a:spcPts val="2133"/>
              </a:spcBef>
              <a:spcAft>
                <a:spcPts val="0"/>
              </a:spcAft>
              <a:buClr>
                <a:srgbClr val="FFFFFF"/>
              </a:buClr>
              <a:buSzPts val="1200"/>
              <a:buChar char="■"/>
              <a:defRPr sz="1600">
                <a:solidFill>
                  <a:srgbClr val="FFFFFF"/>
                </a:solidFill>
              </a:defRPr>
            </a:lvl3pPr>
            <a:lvl4pPr marL="2438339" lvl="3" indent="-406390" rtl="0">
              <a:spcBef>
                <a:spcPts val="2133"/>
              </a:spcBef>
              <a:spcAft>
                <a:spcPts val="0"/>
              </a:spcAft>
              <a:buClr>
                <a:srgbClr val="FFFFFF"/>
              </a:buClr>
              <a:buSzPts val="1200"/>
              <a:buChar char="●"/>
              <a:defRPr sz="1600">
                <a:solidFill>
                  <a:srgbClr val="FFFFFF"/>
                </a:solidFill>
              </a:defRPr>
            </a:lvl4pPr>
            <a:lvl5pPr marL="3047924" lvl="4" indent="-406390" rtl="0">
              <a:spcBef>
                <a:spcPts val="2133"/>
              </a:spcBef>
              <a:spcAft>
                <a:spcPts val="0"/>
              </a:spcAft>
              <a:buClr>
                <a:srgbClr val="FFFFFF"/>
              </a:buClr>
              <a:buSzPts val="1200"/>
              <a:buChar char="○"/>
              <a:defRPr sz="1600">
                <a:solidFill>
                  <a:srgbClr val="FFFFFF"/>
                </a:solidFill>
              </a:defRPr>
            </a:lvl5pPr>
            <a:lvl6pPr marL="3657509" lvl="5" indent="-406390" rtl="0">
              <a:spcBef>
                <a:spcPts val="2133"/>
              </a:spcBef>
              <a:spcAft>
                <a:spcPts val="0"/>
              </a:spcAft>
              <a:buClr>
                <a:srgbClr val="FFFFFF"/>
              </a:buClr>
              <a:buSzPts val="1200"/>
              <a:buChar char="■"/>
              <a:defRPr sz="1600">
                <a:solidFill>
                  <a:srgbClr val="FFFFFF"/>
                </a:solidFill>
              </a:defRPr>
            </a:lvl6pPr>
            <a:lvl7pPr marL="4267093" lvl="6" indent="-406390" rtl="0">
              <a:spcBef>
                <a:spcPts val="2133"/>
              </a:spcBef>
              <a:spcAft>
                <a:spcPts val="0"/>
              </a:spcAft>
              <a:buClr>
                <a:srgbClr val="FFFFFF"/>
              </a:buClr>
              <a:buSzPts val="1200"/>
              <a:buChar char="●"/>
              <a:defRPr sz="1600">
                <a:solidFill>
                  <a:srgbClr val="FFFFFF"/>
                </a:solidFill>
              </a:defRPr>
            </a:lvl7pPr>
            <a:lvl8pPr marL="4876678" lvl="7" indent="-406390" rtl="0">
              <a:spcBef>
                <a:spcPts val="2133"/>
              </a:spcBef>
              <a:spcAft>
                <a:spcPts val="0"/>
              </a:spcAft>
              <a:buClr>
                <a:srgbClr val="FFFFFF"/>
              </a:buClr>
              <a:buSzPts val="1200"/>
              <a:buChar char="○"/>
              <a:defRPr sz="1600">
                <a:solidFill>
                  <a:srgbClr val="FFFFFF"/>
                </a:solidFill>
              </a:defRPr>
            </a:lvl8pPr>
            <a:lvl9pPr marL="5486263" lvl="8" indent="-406390" rtl="0">
              <a:spcBef>
                <a:spcPts val="2133"/>
              </a:spcBef>
              <a:spcAft>
                <a:spcPts val="2133"/>
              </a:spcAft>
              <a:buClr>
                <a:srgbClr val="FFFFFF"/>
              </a:buClr>
              <a:buSzPts val="1200"/>
              <a:buChar char="■"/>
              <a:defRPr sz="1600">
                <a:solidFill>
                  <a:srgbClr val="FFFFFF"/>
                </a:solidFill>
              </a:defRPr>
            </a:lvl9pPr>
          </a:lstStyle>
          <a:p>
            <a:endParaRPr/>
          </a:p>
        </p:txBody>
      </p:sp>
      <p:sp>
        <p:nvSpPr>
          <p:cNvPr id="123" name="Google Shape;123;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fr-FR" smtClean="0"/>
              <a:pPr/>
              <a:t>‹N°›</a:t>
            </a:fld>
            <a:endParaRPr lang="fr-FR"/>
          </a:p>
        </p:txBody>
      </p:sp>
      <p:sp>
        <p:nvSpPr>
          <p:cNvPr id="124" name="Google Shape;124;p17"/>
          <p:cNvSpPr txBox="1">
            <a:spLocks noGrp="1"/>
          </p:cNvSpPr>
          <p:nvPr>
            <p:ph type="title" idx="3"/>
          </p:nvPr>
        </p:nvSpPr>
        <p:spPr>
          <a:xfrm>
            <a:off x="1337876" y="2561900"/>
            <a:ext cx="230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125" name="Google Shape;125;p17"/>
          <p:cNvSpPr txBox="1">
            <a:spLocks noGrp="1"/>
          </p:cNvSpPr>
          <p:nvPr>
            <p:ph type="title" idx="4"/>
          </p:nvPr>
        </p:nvSpPr>
        <p:spPr>
          <a:xfrm>
            <a:off x="4945653" y="2561900"/>
            <a:ext cx="230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126" name="Google Shape;126;p17"/>
          <p:cNvSpPr txBox="1">
            <a:spLocks noGrp="1"/>
          </p:cNvSpPr>
          <p:nvPr>
            <p:ph type="body" idx="5"/>
          </p:nvPr>
        </p:nvSpPr>
        <p:spPr>
          <a:xfrm>
            <a:off x="8180811" y="3260533"/>
            <a:ext cx="3046000" cy="2070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Clr>
                <a:srgbClr val="FFFFFF"/>
              </a:buClr>
              <a:buSzPts val="1400"/>
              <a:buChar char="●"/>
              <a:defRPr sz="1867">
                <a:solidFill>
                  <a:srgbClr val="FFFFFF"/>
                </a:solidFill>
              </a:defRPr>
            </a:lvl1pPr>
            <a:lvl2pPr marL="1219170" lvl="1" indent="-406390" rtl="0">
              <a:spcBef>
                <a:spcPts val="2133"/>
              </a:spcBef>
              <a:spcAft>
                <a:spcPts val="0"/>
              </a:spcAft>
              <a:buClr>
                <a:srgbClr val="FFFFFF"/>
              </a:buClr>
              <a:buSzPts val="1200"/>
              <a:buChar char="○"/>
              <a:defRPr sz="1600">
                <a:solidFill>
                  <a:srgbClr val="FFFFFF"/>
                </a:solidFill>
              </a:defRPr>
            </a:lvl2pPr>
            <a:lvl3pPr marL="1828754" lvl="2" indent="-406390" rtl="0">
              <a:spcBef>
                <a:spcPts val="2133"/>
              </a:spcBef>
              <a:spcAft>
                <a:spcPts val="0"/>
              </a:spcAft>
              <a:buClr>
                <a:srgbClr val="FFFFFF"/>
              </a:buClr>
              <a:buSzPts val="1200"/>
              <a:buChar char="■"/>
              <a:defRPr sz="1600">
                <a:solidFill>
                  <a:srgbClr val="FFFFFF"/>
                </a:solidFill>
              </a:defRPr>
            </a:lvl3pPr>
            <a:lvl4pPr marL="2438339" lvl="3" indent="-406390" rtl="0">
              <a:spcBef>
                <a:spcPts val="2133"/>
              </a:spcBef>
              <a:spcAft>
                <a:spcPts val="0"/>
              </a:spcAft>
              <a:buClr>
                <a:srgbClr val="FFFFFF"/>
              </a:buClr>
              <a:buSzPts val="1200"/>
              <a:buChar char="●"/>
              <a:defRPr sz="1600">
                <a:solidFill>
                  <a:srgbClr val="FFFFFF"/>
                </a:solidFill>
              </a:defRPr>
            </a:lvl4pPr>
            <a:lvl5pPr marL="3047924" lvl="4" indent="-406390" rtl="0">
              <a:spcBef>
                <a:spcPts val="2133"/>
              </a:spcBef>
              <a:spcAft>
                <a:spcPts val="0"/>
              </a:spcAft>
              <a:buClr>
                <a:srgbClr val="FFFFFF"/>
              </a:buClr>
              <a:buSzPts val="1200"/>
              <a:buChar char="○"/>
              <a:defRPr sz="1600">
                <a:solidFill>
                  <a:srgbClr val="FFFFFF"/>
                </a:solidFill>
              </a:defRPr>
            </a:lvl5pPr>
            <a:lvl6pPr marL="3657509" lvl="5" indent="-406390" rtl="0">
              <a:spcBef>
                <a:spcPts val="2133"/>
              </a:spcBef>
              <a:spcAft>
                <a:spcPts val="0"/>
              </a:spcAft>
              <a:buClr>
                <a:srgbClr val="FFFFFF"/>
              </a:buClr>
              <a:buSzPts val="1200"/>
              <a:buChar char="■"/>
              <a:defRPr sz="1600">
                <a:solidFill>
                  <a:srgbClr val="FFFFFF"/>
                </a:solidFill>
              </a:defRPr>
            </a:lvl6pPr>
            <a:lvl7pPr marL="4267093" lvl="6" indent="-406390" rtl="0">
              <a:spcBef>
                <a:spcPts val="2133"/>
              </a:spcBef>
              <a:spcAft>
                <a:spcPts val="0"/>
              </a:spcAft>
              <a:buClr>
                <a:srgbClr val="FFFFFF"/>
              </a:buClr>
              <a:buSzPts val="1200"/>
              <a:buChar char="●"/>
              <a:defRPr sz="1600">
                <a:solidFill>
                  <a:srgbClr val="FFFFFF"/>
                </a:solidFill>
              </a:defRPr>
            </a:lvl7pPr>
            <a:lvl8pPr marL="4876678" lvl="7" indent="-406390" rtl="0">
              <a:spcBef>
                <a:spcPts val="2133"/>
              </a:spcBef>
              <a:spcAft>
                <a:spcPts val="0"/>
              </a:spcAft>
              <a:buClr>
                <a:srgbClr val="FFFFFF"/>
              </a:buClr>
              <a:buSzPts val="1200"/>
              <a:buChar char="○"/>
              <a:defRPr sz="1600">
                <a:solidFill>
                  <a:srgbClr val="FFFFFF"/>
                </a:solidFill>
              </a:defRPr>
            </a:lvl8pPr>
            <a:lvl9pPr marL="5486263" lvl="8" indent="-406390" rtl="0">
              <a:spcBef>
                <a:spcPts val="2133"/>
              </a:spcBef>
              <a:spcAft>
                <a:spcPts val="2133"/>
              </a:spcAft>
              <a:buClr>
                <a:srgbClr val="FFFFFF"/>
              </a:buClr>
              <a:buSzPts val="1200"/>
              <a:buChar char="■"/>
              <a:defRPr sz="1600">
                <a:solidFill>
                  <a:srgbClr val="FFFFFF"/>
                </a:solidFill>
              </a:defRPr>
            </a:lvl9pPr>
          </a:lstStyle>
          <a:p>
            <a:endParaRPr/>
          </a:p>
        </p:txBody>
      </p:sp>
      <p:sp>
        <p:nvSpPr>
          <p:cNvPr id="127" name="Google Shape;127;p17"/>
          <p:cNvSpPr txBox="1">
            <a:spLocks noGrp="1"/>
          </p:cNvSpPr>
          <p:nvPr>
            <p:ph type="title" idx="6"/>
          </p:nvPr>
        </p:nvSpPr>
        <p:spPr>
          <a:xfrm>
            <a:off x="8553469" y="2561900"/>
            <a:ext cx="230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128" name="Google Shape;128;p17"/>
          <p:cNvSpPr/>
          <p:nvPr/>
        </p:nvSpPr>
        <p:spPr>
          <a:xfrm rot="10800000">
            <a:off x="-17867" y="4790267"/>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7"/>
          <p:cNvSpPr/>
          <p:nvPr/>
        </p:nvSpPr>
        <p:spPr>
          <a:xfrm rot="5400000">
            <a:off x="11279384" y="1167400"/>
            <a:ext cx="13560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9101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130"/>
        <p:cNvGrpSpPr/>
        <p:nvPr/>
      </p:nvGrpSpPr>
      <p:grpSpPr>
        <a:xfrm>
          <a:off x="0" y="0"/>
          <a:ext cx="0" cy="0"/>
          <a:chOff x="0" y="0"/>
          <a:chExt cx="0" cy="0"/>
        </a:xfrm>
      </p:grpSpPr>
      <p:sp>
        <p:nvSpPr>
          <p:cNvPr id="131" name="Google Shape;131;p18"/>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8"/>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33" name="Google Shape;133;p18"/>
          <p:cNvSpPr txBox="1">
            <a:spLocks noGrp="1"/>
          </p:cNvSpPr>
          <p:nvPr>
            <p:ph type="body" idx="1"/>
          </p:nvPr>
        </p:nvSpPr>
        <p:spPr>
          <a:xfrm>
            <a:off x="965300" y="3883751"/>
            <a:ext cx="2277600" cy="15652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134" name="Google Shape;134;p18"/>
          <p:cNvSpPr txBox="1">
            <a:spLocks noGrp="1"/>
          </p:cNvSpPr>
          <p:nvPr>
            <p:ph type="title" idx="2"/>
          </p:nvPr>
        </p:nvSpPr>
        <p:spPr>
          <a:xfrm>
            <a:off x="941687" y="3185117"/>
            <a:ext cx="23012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1600"/>
              <a:buNone/>
              <a:defRPr sz="2800">
                <a:solidFill>
                  <a:schemeClr val="accent5"/>
                </a:solidFill>
              </a:defRPr>
            </a:lvl1pPr>
            <a:lvl2pPr lvl="1" rtl="0">
              <a:spcBef>
                <a:spcPts val="0"/>
              </a:spcBef>
              <a:spcAft>
                <a:spcPts val="0"/>
              </a:spcAft>
              <a:buClr>
                <a:schemeClr val="accent3"/>
              </a:buClr>
              <a:buSzPts val="1600"/>
              <a:buNone/>
              <a:defRPr sz="2133">
                <a:solidFill>
                  <a:schemeClr val="accent3"/>
                </a:solidFill>
              </a:defRPr>
            </a:lvl2pPr>
            <a:lvl3pPr lvl="2" rtl="0">
              <a:spcBef>
                <a:spcPts val="0"/>
              </a:spcBef>
              <a:spcAft>
                <a:spcPts val="0"/>
              </a:spcAft>
              <a:buClr>
                <a:schemeClr val="accent3"/>
              </a:buClr>
              <a:buSzPts val="1600"/>
              <a:buNone/>
              <a:defRPr sz="2133">
                <a:solidFill>
                  <a:schemeClr val="accent3"/>
                </a:solidFill>
              </a:defRPr>
            </a:lvl3pPr>
            <a:lvl4pPr lvl="3" rtl="0">
              <a:spcBef>
                <a:spcPts val="0"/>
              </a:spcBef>
              <a:spcAft>
                <a:spcPts val="0"/>
              </a:spcAft>
              <a:buClr>
                <a:schemeClr val="accent3"/>
              </a:buClr>
              <a:buSzPts val="1600"/>
              <a:buNone/>
              <a:defRPr sz="2133">
                <a:solidFill>
                  <a:schemeClr val="accent3"/>
                </a:solidFill>
              </a:defRPr>
            </a:lvl4pPr>
            <a:lvl5pPr lvl="4" rtl="0">
              <a:spcBef>
                <a:spcPts val="0"/>
              </a:spcBef>
              <a:spcAft>
                <a:spcPts val="0"/>
              </a:spcAft>
              <a:buClr>
                <a:schemeClr val="accent3"/>
              </a:buClr>
              <a:buSzPts val="1600"/>
              <a:buNone/>
              <a:defRPr sz="2133">
                <a:solidFill>
                  <a:schemeClr val="accent3"/>
                </a:solidFill>
              </a:defRPr>
            </a:lvl5pPr>
            <a:lvl6pPr lvl="5" rtl="0">
              <a:spcBef>
                <a:spcPts val="0"/>
              </a:spcBef>
              <a:spcAft>
                <a:spcPts val="0"/>
              </a:spcAft>
              <a:buClr>
                <a:schemeClr val="accent3"/>
              </a:buClr>
              <a:buSzPts val="1600"/>
              <a:buNone/>
              <a:defRPr sz="2133">
                <a:solidFill>
                  <a:schemeClr val="accent3"/>
                </a:solidFill>
              </a:defRPr>
            </a:lvl6pPr>
            <a:lvl7pPr lvl="6" rtl="0">
              <a:spcBef>
                <a:spcPts val="0"/>
              </a:spcBef>
              <a:spcAft>
                <a:spcPts val="0"/>
              </a:spcAft>
              <a:buClr>
                <a:schemeClr val="accent3"/>
              </a:buClr>
              <a:buSzPts val="1600"/>
              <a:buNone/>
              <a:defRPr sz="2133">
                <a:solidFill>
                  <a:schemeClr val="accent3"/>
                </a:solidFill>
              </a:defRPr>
            </a:lvl7pPr>
            <a:lvl8pPr lvl="7" rtl="0">
              <a:spcBef>
                <a:spcPts val="0"/>
              </a:spcBef>
              <a:spcAft>
                <a:spcPts val="0"/>
              </a:spcAft>
              <a:buClr>
                <a:schemeClr val="accent3"/>
              </a:buClr>
              <a:buSzPts val="1600"/>
              <a:buNone/>
              <a:defRPr sz="2133">
                <a:solidFill>
                  <a:schemeClr val="accent3"/>
                </a:solidFill>
              </a:defRPr>
            </a:lvl8pPr>
            <a:lvl9pPr lvl="8" rtl="0">
              <a:spcBef>
                <a:spcPts val="0"/>
              </a:spcBef>
              <a:spcAft>
                <a:spcPts val="0"/>
              </a:spcAft>
              <a:buClr>
                <a:schemeClr val="accent3"/>
              </a:buClr>
              <a:buSzPts val="1600"/>
              <a:buNone/>
              <a:defRPr sz="2133">
                <a:solidFill>
                  <a:schemeClr val="accent3"/>
                </a:solidFill>
              </a:defRPr>
            </a:lvl9pPr>
          </a:lstStyle>
          <a:p>
            <a:endParaRPr/>
          </a:p>
        </p:txBody>
      </p:sp>
      <p:sp>
        <p:nvSpPr>
          <p:cNvPr id="135" name="Google Shape;135;p18"/>
          <p:cNvSpPr txBox="1">
            <a:spLocks noGrp="1"/>
          </p:cNvSpPr>
          <p:nvPr>
            <p:ph type="body" idx="3"/>
          </p:nvPr>
        </p:nvSpPr>
        <p:spPr>
          <a:xfrm>
            <a:off x="8925600" y="3883751"/>
            <a:ext cx="2277600" cy="156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136" name="Google Shape;136;p18"/>
          <p:cNvSpPr txBox="1">
            <a:spLocks noGrp="1"/>
          </p:cNvSpPr>
          <p:nvPr>
            <p:ph type="title" idx="4"/>
          </p:nvPr>
        </p:nvSpPr>
        <p:spPr>
          <a:xfrm>
            <a:off x="8925587" y="3185117"/>
            <a:ext cx="2301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None/>
              <a:defRPr sz="2800">
                <a:solidFill>
                  <a:schemeClr val="accent5"/>
                </a:solidFill>
              </a:defRPr>
            </a:lvl1pPr>
            <a:lvl2pPr lvl="1" rtl="0">
              <a:spcBef>
                <a:spcPts val="0"/>
              </a:spcBef>
              <a:spcAft>
                <a:spcPts val="0"/>
              </a:spcAft>
              <a:buClr>
                <a:schemeClr val="accent3"/>
              </a:buClr>
              <a:buSzPts val="1600"/>
              <a:buNone/>
              <a:defRPr sz="2133">
                <a:solidFill>
                  <a:schemeClr val="accent3"/>
                </a:solidFill>
              </a:defRPr>
            </a:lvl2pPr>
            <a:lvl3pPr lvl="2" rtl="0">
              <a:spcBef>
                <a:spcPts val="0"/>
              </a:spcBef>
              <a:spcAft>
                <a:spcPts val="0"/>
              </a:spcAft>
              <a:buClr>
                <a:schemeClr val="accent3"/>
              </a:buClr>
              <a:buSzPts val="1600"/>
              <a:buNone/>
              <a:defRPr sz="2133">
                <a:solidFill>
                  <a:schemeClr val="accent3"/>
                </a:solidFill>
              </a:defRPr>
            </a:lvl3pPr>
            <a:lvl4pPr lvl="3" rtl="0">
              <a:spcBef>
                <a:spcPts val="0"/>
              </a:spcBef>
              <a:spcAft>
                <a:spcPts val="0"/>
              </a:spcAft>
              <a:buClr>
                <a:schemeClr val="accent3"/>
              </a:buClr>
              <a:buSzPts val="1600"/>
              <a:buNone/>
              <a:defRPr sz="2133">
                <a:solidFill>
                  <a:schemeClr val="accent3"/>
                </a:solidFill>
              </a:defRPr>
            </a:lvl4pPr>
            <a:lvl5pPr lvl="4" rtl="0">
              <a:spcBef>
                <a:spcPts val="0"/>
              </a:spcBef>
              <a:spcAft>
                <a:spcPts val="0"/>
              </a:spcAft>
              <a:buClr>
                <a:schemeClr val="accent3"/>
              </a:buClr>
              <a:buSzPts val="1600"/>
              <a:buNone/>
              <a:defRPr sz="2133">
                <a:solidFill>
                  <a:schemeClr val="accent3"/>
                </a:solidFill>
              </a:defRPr>
            </a:lvl5pPr>
            <a:lvl6pPr lvl="5" rtl="0">
              <a:spcBef>
                <a:spcPts val="0"/>
              </a:spcBef>
              <a:spcAft>
                <a:spcPts val="0"/>
              </a:spcAft>
              <a:buClr>
                <a:schemeClr val="accent3"/>
              </a:buClr>
              <a:buSzPts val="1600"/>
              <a:buNone/>
              <a:defRPr sz="2133">
                <a:solidFill>
                  <a:schemeClr val="accent3"/>
                </a:solidFill>
              </a:defRPr>
            </a:lvl6pPr>
            <a:lvl7pPr lvl="6" rtl="0">
              <a:spcBef>
                <a:spcPts val="0"/>
              </a:spcBef>
              <a:spcAft>
                <a:spcPts val="0"/>
              </a:spcAft>
              <a:buClr>
                <a:schemeClr val="accent3"/>
              </a:buClr>
              <a:buSzPts val="1600"/>
              <a:buNone/>
              <a:defRPr sz="2133">
                <a:solidFill>
                  <a:schemeClr val="accent3"/>
                </a:solidFill>
              </a:defRPr>
            </a:lvl7pPr>
            <a:lvl8pPr lvl="7" rtl="0">
              <a:spcBef>
                <a:spcPts val="0"/>
              </a:spcBef>
              <a:spcAft>
                <a:spcPts val="0"/>
              </a:spcAft>
              <a:buClr>
                <a:schemeClr val="accent3"/>
              </a:buClr>
              <a:buSzPts val="1600"/>
              <a:buNone/>
              <a:defRPr sz="2133">
                <a:solidFill>
                  <a:schemeClr val="accent3"/>
                </a:solidFill>
              </a:defRPr>
            </a:lvl8pPr>
            <a:lvl9pPr lvl="8" rtl="0">
              <a:spcBef>
                <a:spcPts val="0"/>
              </a:spcBef>
              <a:spcAft>
                <a:spcPts val="0"/>
              </a:spcAft>
              <a:buClr>
                <a:schemeClr val="accent3"/>
              </a:buClr>
              <a:buSzPts val="1600"/>
              <a:buNone/>
              <a:defRPr sz="2133">
                <a:solidFill>
                  <a:schemeClr val="accent3"/>
                </a:solidFill>
              </a:defRPr>
            </a:lvl9pPr>
          </a:lstStyle>
          <a:p>
            <a:endParaRPr/>
          </a:p>
        </p:txBody>
      </p:sp>
    </p:spTree>
    <p:extLst>
      <p:ext uri="{BB962C8B-B14F-4D97-AF65-F5344CB8AC3E}">
        <p14:creationId xmlns:p14="http://schemas.microsoft.com/office/powerpoint/2010/main" val="7138985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37"/>
        <p:cNvGrpSpPr/>
        <p:nvPr/>
      </p:nvGrpSpPr>
      <p:grpSpPr>
        <a:xfrm>
          <a:off x="0" y="0"/>
          <a:ext cx="0" cy="0"/>
          <a:chOff x="0" y="0"/>
          <a:chExt cx="0" cy="0"/>
        </a:xfrm>
      </p:grpSpPr>
      <p:sp>
        <p:nvSpPr>
          <p:cNvPr id="138" name="Google Shape;138;p19"/>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9"/>
          <p:cNvSpPr txBox="1">
            <a:spLocks noGrp="1"/>
          </p:cNvSpPr>
          <p:nvPr>
            <p:ph type="body" idx="1"/>
          </p:nvPr>
        </p:nvSpPr>
        <p:spPr>
          <a:xfrm>
            <a:off x="995500" y="2557800"/>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0" name="Google Shape;140;p19"/>
          <p:cNvSpPr txBox="1">
            <a:spLocks noGrp="1"/>
          </p:cNvSpPr>
          <p:nvPr>
            <p:ph type="title"/>
          </p:nvPr>
        </p:nvSpPr>
        <p:spPr>
          <a:xfrm>
            <a:off x="965300" y="1859167"/>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41" name="Google Shape;141;p19"/>
          <p:cNvSpPr txBox="1">
            <a:spLocks noGrp="1"/>
          </p:cNvSpPr>
          <p:nvPr>
            <p:ph type="title" idx="2"/>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42" name="Google Shape;142;p19"/>
          <p:cNvSpPr txBox="1">
            <a:spLocks noGrp="1"/>
          </p:cNvSpPr>
          <p:nvPr>
            <p:ph type="body" idx="3"/>
          </p:nvPr>
        </p:nvSpPr>
        <p:spPr>
          <a:xfrm>
            <a:off x="4692624" y="2557800"/>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3" name="Google Shape;143;p19"/>
          <p:cNvSpPr txBox="1">
            <a:spLocks noGrp="1"/>
          </p:cNvSpPr>
          <p:nvPr>
            <p:ph type="title" idx="4"/>
          </p:nvPr>
        </p:nvSpPr>
        <p:spPr>
          <a:xfrm>
            <a:off x="4662424" y="1859167"/>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44" name="Google Shape;144;p19"/>
          <p:cNvSpPr txBox="1">
            <a:spLocks noGrp="1"/>
          </p:cNvSpPr>
          <p:nvPr>
            <p:ph type="body" idx="5"/>
          </p:nvPr>
        </p:nvSpPr>
        <p:spPr>
          <a:xfrm>
            <a:off x="8313611" y="2557800"/>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5" name="Google Shape;145;p19"/>
          <p:cNvSpPr txBox="1">
            <a:spLocks noGrp="1"/>
          </p:cNvSpPr>
          <p:nvPr>
            <p:ph type="title" idx="6"/>
          </p:nvPr>
        </p:nvSpPr>
        <p:spPr>
          <a:xfrm>
            <a:off x="8283411" y="1859167"/>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46" name="Google Shape;146;p19"/>
          <p:cNvSpPr txBox="1">
            <a:spLocks noGrp="1"/>
          </p:cNvSpPr>
          <p:nvPr>
            <p:ph type="body" idx="7"/>
          </p:nvPr>
        </p:nvSpPr>
        <p:spPr>
          <a:xfrm>
            <a:off x="995500" y="4821633"/>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7" name="Google Shape;147;p19"/>
          <p:cNvSpPr txBox="1">
            <a:spLocks noGrp="1"/>
          </p:cNvSpPr>
          <p:nvPr>
            <p:ph type="title" idx="8"/>
          </p:nvPr>
        </p:nvSpPr>
        <p:spPr>
          <a:xfrm>
            <a:off x="965300" y="4123000"/>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48" name="Google Shape;148;p19"/>
          <p:cNvSpPr txBox="1">
            <a:spLocks noGrp="1"/>
          </p:cNvSpPr>
          <p:nvPr>
            <p:ph type="body" idx="9"/>
          </p:nvPr>
        </p:nvSpPr>
        <p:spPr>
          <a:xfrm>
            <a:off x="4692624" y="4821633"/>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9" name="Google Shape;149;p19"/>
          <p:cNvSpPr txBox="1">
            <a:spLocks noGrp="1"/>
          </p:cNvSpPr>
          <p:nvPr>
            <p:ph type="title" idx="13"/>
          </p:nvPr>
        </p:nvSpPr>
        <p:spPr>
          <a:xfrm>
            <a:off x="4662424" y="4123000"/>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50" name="Google Shape;150;p19"/>
          <p:cNvSpPr txBox="1">
            <a:spLocks noGrp="1"/>
          </p:cNvSpPr>
          <p:nvPr>
            <p:ph type="body" idx="14"/>
          </p:nvPr>
        </p:nvSpPr>
        <p:spPr>
          <a:xfrm>
            <a:off x="8313611" y="4821633"/>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51" name="Google Shape;151;p19"/>
          <p:cNvSpPr txBox="1">
            <a:spLocks noGrp="1"/>
          </p:cNvSpPr>
          <p:nvPr>
            <p:ph type="title" idx="15"/>
          </p:nvPr>
        </p:nvSpPr>
        <p:spPr>
          <a:xfrm>
            <a:off x="8283411" y="4123000"/>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52" name="Google Shape;152;p19"/>
          <p:cNvSpPr/>
          <p:nvPr/>
        </p:nvSpPr>
        <p:spPr>
          <a:xfrm rot="5400000">
            <a:off x="-1133016" y="525600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9"/>
          <p:cNvSpPr/>
          <p:nvPr/>
        </p:nvSpPr>
        <p:spPr>
          <a:xfrm rot="10800000">
            <a:off x="7939200" y="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&lt;</a:t>
            </a:r>
            <a:endParaRPr sz="2400"/>
          </a:p>
        </p:txBody>
      </p:sp>
    </p:spTree>
    <p:extLst>
      <p:ext uri="{BB962C8B-B14F-4D97-AF65-F5344CB8AC3E}">
        <p14:creationId xmlns:p14="http://schemas.microsoft.com/office/powerpoint/2010/main" val="21245349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4"/>
        <p:cNvGrpSpPr/>
        <p:nvPr/>
      </p:nvGrpSpPr>
      <p:grpSpPr>
        <a:xfrm>
          <a:off x="0" y="0"/>
          <a:ext cx="0" cy="0"/>
          <a:chOff x="0" y="0"/>
          <a:chExt cx="0" cy="0"/>
        </a:xfrm>
      </p:grpSpPr>
      <p:sp>
        <p:nvSpPr>
          <p:cNvPr id="155" name="Google Shape;155;p20"/>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0"/>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57" name="Google Shape;157;p20"/>
          <p:cNvSpPr/>
          <p:nvPr/>
        </p:nvSpPr>
        <p:spPr>
          <a:xfrm rot="10800000">
            <a:off x="0" y="5905833"/>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0"/>
          <p:cNvSpPr/>
          <p:nvPr/>
        </p:nvSpPr>
        <p:spPr>
          <a:xfrm rot="5400000">
            <a:off x="11279384" y="443233"/>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1627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7A49A-BBD1-614E-B1FA-57B9EB11BE3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F047963-5CFA-0940-9538-4CE24DA85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FF086A-939B-9E48-B3F4-E220AEC93EEB}"/>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5" name="Espace réservé du pied de page 4">
            <a:extLst>
              <a:ext uri="{FF2B5EF4-FFF2-40B4-BE49-F238E27FC236}">
                <a16:creationId xmlns:a16="http://schemas.microsoft.com/office/drawing/2014/main" id="{D60FB720-940B-2C45-9158-C43570A96F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D573A7-028C-5E47-AFAA-728BD36D09BD}"/>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2880173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59"/>
        <p:cNvGrpSpPr/>
        <p:nvPr/>
      </p:nvGrpSpPr>
      <p:grpSpPr>
        <a:xfrm>
          <a:off x="0" y="0"/>
          <a:ext cx="0" cy="0"/>
          <a:chOff x="0" y="0"/>
          <a:chExt cx="0" cy="0"/>
        </a:xfrm>
      </p:grpSpPr>
      <p:sp>
        <p:nvSpPr>
          <p:cNvPr id="160" name="Google Shape;160;p21"/>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21"/>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62" name="Google Shape;162;p21"/>
          <p:cNvSpPr/>
          <p:nvPr/>
        </p:nvSpPr>
        <p:spPr>
          <a:xfrm rot="5400000">
            <a:off x="10337400" y="889400"/>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1"/>
          <p:cNvSpPr/>
          <p:nvPr/>
        </p:nvSpPr>
        <p:spPr>
          <a:xfrm rot="10800000">
            <a:off x="-16" y="6388800"/>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80401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64"/>
        <p:cNvGrpSpPr/>
        <p:nvPr/>
      </p:nvGrpSpPr>
      <p:grpSpPr>
        <a:xfrm>
          <a:off x="0" y="0"/>
          <a:ext cx="0" cy="0"/>
          <a:chOff x="0" y="0"/>
          <a:chExt cx="0" cy="0"/>
        </a:xfrm>
      </p:grpSpPr>
      <p:sp>
        <p:nvSpPr>
          <p:cNvPr id="165" name="Google Shape;165;p22"/>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2"/>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67" name="Google Shape;167;p22"/>
          <p:cNvSpPr/>
          <p:nvPr/>
        </p:nvSpPr>
        <p:spPr>
          <a:xfrm rot="10800000">
            <a:off x="9456800" y="6388633"/>
            <a:ext cx="27352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22"/>
          <p:cNvSpPr/>
          <p:nvPr/>
        </p:nvSpPr>
        <p:spPr>
          <a:xfrm rot="5400000">
            <a:off x="11104400" y="190833"/>
            <a:ext cx="13436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502764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69"/>
        <p:cNvGrpSpPr/>
        <p:nvPr/>
      </p:nvGrpSpPr>
      <p:grpSpPr>
        <a:xfrm>
          <a:off x="0" y="0"/>
          <a:ext cx="0" cy="0"/>
          <a:chOff x="0" y="0"/>
          <a:chExt cx="0" cy="0"/>
        </a:xfrm>
      </p:grpSpPr>
      <p:sp>
        <p:nvSpPr>
          <p:cNvPr id="170" name="Google Shape;170;p23"/>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3"/>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72" name="Google Shape;172;p23"/>
          <p:cNvSpPr/>
          <p:nvPr/>
        </p:nvSpPr>
        <p:spPr>
          <a:xfrm rot="5400000">
            <a:off x="-889400" y="5007000"/>
            <a:ext cx="27404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3"/>
          <p:cNvSpPr/>
          <p:nvPr/>
        </p:nvSpPr>
        <p:spPr>
          <a:xfrm rot="10800000">
            <a:off x="10835984" y="0"/>
            <a:ext cx="13560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68586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74"/>
        <p:cNvGrpSpPr/>
        <p:nvPr/>
      </p:nvGrpSpPr>
      <p:grpSpPr>
        <a:xfrm>
          <a:off x="0" y="0"/>
          <a:ext cx="0" cy="0"/>
          <a:chOff x="0" y="0"/>
          <a:chExt cx="0" cy="0"/>
        </a:xfrm>
      </p:grpSpPr>
      <p:sp>
        <p:nvSpPr>
          <p:cNvPr id="175" name="Google Shape;175;p24"/>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4"/>
          <p:cNvSpPr txBox="1">
            <a:spLocks noGrp="1"/>
          </p:cNvSpPr>
          <p:nvPr>
            <p:ph type="subTitle" idx="1"/>
          </p:nvPr>
        </p:nvSpPr>
        <p:spPr>
          <a:xfrm>
            <a:off x="6741591" y="2969533"/>
            <a:ext cx="4485200" cy="2212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177" name="Google Shape;177;p24"/>
          <p:cNvSpPr txBox="1">
            <a:spLocks noGrp="1"/>
          </p:cNvSpPr>
          <p:nvPr>
            <p:ph type="title"/>
          </p:nvPr>
        </p:nvSpPr>
        <p:spPr>
          <a:xfrm>
            <a:off x="6726800" y="2205933"/>
            <a:ext cx="4485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a:solidFill>
                  <a:srgbClr val="324A00"/>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78" name="Google Shape;178;p24"/>
          <p:cNvSpPr/>
          <p:nvPr/>
        </p:nvSpPr>
        <p:spPr>
          <a:xfrm rot="5400000">
            <a:off x="-443416" y="5945400"/>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4"/>
          <p:cNvSpPr/>
          <p:nvPr/>
        </p:nvSpPr>
        <p:spPr>
          <a:xfrm rot="10800000">
            <a:off x="7939200" y="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69495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80"/>
        <p:cNvGrpSpPr/>
        <p:nvPr/>
      </p:nvGrpSpPr>
      <p:grpSpPr>
        <a:xfrm>
          <a:off x="0" y="0"/>
          <a:ext cx="0" cy="0"/>
          <a:chOff x="0" y="0"/>
          <a:chExt cx="0" cy="0"/>
        </a:xfrm>
      </p:grpSpPr>
      <p:sp>
        <p:nvSpPr>
          <p:cNvPr id="181" name="Google Shape;181;p25"/>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25"/>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83" name="Google Shape;183;p25"/>
          <p:cNvSpPr txBox="1">
            <a:spLocks noGrp="1"/>
          </p:cNvSpPr>
          <p:nvPr>
            <p:ph type="title" idx="2"/>
          </p:nvPr>
        </p:nvSpPr>
        <p:spPr>
          <a:xfrm>
            <a:off x="965200" y="3020700"/>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84" name="Google Shape;184;p25"/>
          <p:cNvSpPr txBox="1">
            <a:spLocks noGrp="1"/>
          </p:cNvSpPr>
          <p:nvPr>
            <p:ph type="title" idx="3"/>
          </p:nvPr>
        </p:nvSpPr>
        <p:spPr>
          <a:xfrm>
            <a:off x="965200" y="3533967"/>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85" name="Google Shape;185;p25"/>
          <p:cNvSpPr txBox="1">
            <a:spLocks noGrp="1"/>
          </p:cNvSpPr>
          <p:nvPr>
            <p:ph type="title" idx="4" hasCustomPrompt="1"/>
          </p:nvPr>
        </p:nvSpPr>
        <p:spPr>
          <a:xfrm>
            <a:off x="965200" y="2445700"/>
            <a:ext cx="323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6133">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86" name="Google Shape;186;p25"/>
          <p:cNvSpPr txBox="1">
            <a:spLocks noGrp="1"/>
          </p:cNvSpPr>
          <p:nvPr>
            <p:ph type="title" idx="5"/>
          </p:nvPr>
        </p:nvSpPr>
        <p:spPr>
          <a:xfrm>
            <a:off x="4480515" y="2468767"/>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87" name="Google Shape;187;p25"/>
          <p:cNvSpPr txBox="1">
            <a:spLocks noGrp="1"/>
          </p:cNvSpPr>
          <p:nvPr>
            <p:ph type="title" idx="6"/>
          </p:nvPr>
        </p:nvSpPr>
        <p:spPr>
          <a:xfrm>
            <a:off x="4480515" y="2982033"/>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88" name="Google Shape;188;p25"/>
          <p:cNvSpPr txBox="1">
            <a:spLocks noGrp="1"/>
          </p:cNvSpPr>
          <p:nvPr>
            <p:ph type="title" idx="7" hasCustomPrompt="1"/>
          </p:nvPr>
        </p:nvSpPr>
        <p:spPr>
          <a:xfrm>
            <a:off x="4480515" y="1893767"/>
            <a:ext cx="323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6133">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89" name="Google Shape;189;p25"/>
          <p:cNvSpPr txBox="1">
            <a:spLocks noGrp="1"/>
          </p:cNvSpPr>
          <p:nvPr>
            <p:ph type="title" idx="8"/>
          </p:nvPr>
        </p:nvSpPr>
        <p:spPr>
          <a:xfrm>
            <a:off x="7995829" y="2011233"/>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90" name="Google Shape;190;p25"/>
          <p:cNvSpPr txBox="1">
            <a:spLocks noGrp="1"/>
          </p:cNvSpPr>
          <p:nvPr>
            <p:ph type="title" idx="9"/>
          </p:nvPr>
        </p:nvSpPr>
        <p:spPr>
          <a:xfrm>
            <a:off x="7995829" y="2524500"/>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91" name="Google Shape;191;p25"/>
          <p:cNvSpPr txBox="1">
            <a:spLocks noGrp="1"/>
          </p:cNvSpPr>
          <p:nvPr>
            <p:ph type="title" idx="13" hasCustomPrompt="1"/>
          </p:nvPr>
        </p:nvSpPr>
        <p:spPr>
          <a:xfrm>
            <a:off x="7995829" y="1436233"/>
            <a:ext cx="323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6133">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20598435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92"/>
        <p:cNvGrpSpPr/>
        <p:nvPr/>
      </p:nvGrpSpPr>
      <p:grpSpPr>
        <a:xfrm>
          <a:off x="0" y="0"/>
          <a:ext cx="0" cy="0"/>
          <a:chOff x="0" y="0"/>
          <a:chExt cx="0" cy="0"/>
        </a:xfrm>
      </p:grpSpPr>
      <p:sp>
        <p:nvSpPr>
          <p:cNvPr id="193" name="Google Shape;193;p26"/>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26"/>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95" name="Google Shape;195;p26"/>
          <p:cNvSpPr txBox="1">
            <a:spLocks noGrp="1"/>
          </p:cNvSpPr>
          <p:nvPr>
            <p:ph type="title" idx="2"/>
          </p:nvPr>
        </p:nvSpPr>
        <p:spPr>
          <a:xfrm>
            <a:off x="2626084" y="2034581"/>
            <a:ext cx="2946800" cy="63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400">
                <a:solidFill>
                  <a:schemeClr val="accent5"/>
                </a:solidFill>
              </a:defRPr>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196" name="Google Shape;196;p26"/>
          <p:cNvSpPr txBox="1">
            <a:spLocks noGrp="1"/>
          </p:cNvSpPr>
          <p:nvPr>
            <p:ph type="title" idx="3"/>
          </p:nvPr>
        </p:nvSpPr>
        <p:spPr>
          <a:xfrm>
            <a:off x="2626083" y="2473000"/>
            <a:ext cx="2946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97" name="Google Shape;197;p26"/>
          <p:cNvSpPr txBox="1">
            <a:spLocks noGrp="1"/>
          </p:cNvSpPr>
          <p:nvPr>
            <p:ph type="title" idx="4"/>
          </p:nvPr>
        </p:nvSpPr>
        <p:spPr>
          <a:xfrm>
            <a:off x="2626085" y="4400649"/>
            <a:ext cx="2946800" cy="63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400">
                <a:solidFill>
                  <a:schemeClr val="accent5"/>
                </a:solidFill>
              </a:defRPr>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198" name="Google Shape;198;p26"/>
          <p:cNvSpPr txBox="1">
            <a:spLocks noGrp="1"/>
          </p:cNvSpPr>
          <p:nvPr>
            <p:ph type="title" idx="5"/>
          </p:nvPr>
        </p:nvSpPr>
        <p:spPr>
          <a:xfrm>
            <a:off x="2626084" y="4828100"/>
            <a:ext cx="2946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99" name="Google Shape;199;p26"/>
          <p:cNvSpPr txBox="1">
            <a:spLocks noGrp="1"/>
          </p:cNvSpPr>
          <p:nvPr>
            <p:ph type="title" idx="6"/>
          </p:nvPr>
        </p:nvSpPr>
        <p:spPr>
          <a:xfrm>
            <a:off x="7729217" y="2034568"/>
            <a:ext cx="2946800" cy="63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400">
                <a:solidFill>
                  <a:schemeClr val="accent5"/>
                </a:solidFill>
              </a:defRPr>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200" name="Google Shape;200;p26"/>
          <p:cNvSpPr txBox="1">
            <a:spLocks noGrp="1"/>
          </p:cNvSpPr>
          <p:nvPr>
            <p:ph type="title" idx="7"/>
          </p:nvPr>
        </p:nvSpPr>
        <p:spPr>
          <a:xfrm>
            <a:off x="7729219" y="2472984"/>
            <a:ext cx="2946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201" name="Google Shape;201;p26"/>
          <p:cNvSpPr txBox="1">
            <a:spLocks noGrp="1"/>
          </p:cNvSpPr>
          <p:nvPr>
            <p:ph type="title" idx="8"/>
          </p:nvPr>
        </p:nvSpPr>
        <p:spPr>
          <a:xfrm>
            <a:off x="7805415" y="4400649"/>
            <a:ext cx="2946800" cy="63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400">
                <a:solidFill>
                  <a:schemeClr val="accent5"/>
                </a:solidFill>
              </a:defRPr>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202" name="Google Shape;202;p26"/>
          <p:cNvSpPr txBox="1">
            <a:spLocks noGrp="1"/>
          </p:cNvSpPr>
          <p:nvPr>
            <p:ph type="title" idx="9"/>
          </p:nvPr>
        </p:nvSpPr>
        <p:spPr>
          <a:xfrm>
            <a:off x="7805416" y="4828100"/>
            <a:ext cx="2946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203" name="Google Shape;203;p26"/>
          <p:cNvSpPr/>
          <p:nvPr/>
        </p:nvSpPr>
        <p:spPr>
          <a:xfrm rot="10800000">
            <a:off x="0" y="638880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26"/>
          <p:cNvSpPr/>
          <p:nvPr/>
        </p:nvSpPr>
        <p:spPr>
          <a:xfrm rot="5400000">
            <a:off x="9581200" y="164560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16531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05"/>
        <p:cNvGrpSpPr/>
        <p:nvPr/>
      </p:nvGrpSpPr>
      <p:grpSpPr>
        <a:xfrm>
          <a:off x="0" y="0"/>
          <a:ext cx="0" cy="0"/>
          <a:chOff x="0" y="0"/>
          <a:chExt cx="0" cy="0"/>
        </a:xfrm>
      </p:grpSpPr>
      <p:sp>
        <p:nvSpPr>
          <p:cNvPr id="206" name="Google Shape;206;p27"/>
          <p:cNvSpPr/>
          <p:nvPr/>
        </p:nvSpPr>
        <p:spPr>
          <a:xfrm rot="5400000">
            <a:off x="6219200" y="97400"/>
            <a:ext cx="5350400" cy="6595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27"/>
          <p:cNvSpPr/>
          <p:nvPr/>
        </p:nvSpPr>
        <p:spPr>
          <a:xfrm rot="10800000">
            <a:off x="0" y="5405133"/>
            <a:ext cx="8520400" cy="9424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27"/>
          <p:cNvSpPr txBox="1">
            <a:spLocks noGrp="1"/>
          </p:cNvSpPr>
          <p:nvPr>
            <p:ph type="title"/>
          </p:nvPr>
        </p:nvSpPr>
        <p:spPr>
          <a:xfrm>
            <a:off x="6465100" y="942400"/>
            <a:ext cx="4300000" cy="100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3500"/>
              <a:buNone/>
              <a:defRPr sz="8000">
                <a:solidFill>
                  <a:srgbClr val="FFFFFF"/>
                </a:solidFill>
              </a:defRPr>
            </a:lvl1pPr>
            <a:lvl2pPr lvl="1" algn="ctr" rtl="0">
              <a:spcBef>
                <a:spcPts val="0"/>
              </a:spcBef>
              <a:spcAft>
                <a:spcPts val="0"/>
              </a:spcAft>
              <a:buClr>
                <a:srgbClr val="324A00"/>
              </a:buClr>
              <a:buSzPts val="3500"/>
              <a:buNone/>
              <a:defRPr sz="4667">
                <a:solidFill>
                  <a:srgbClr val="324A00"/>
                </a:solidFill>
              </a:defRPr>
            </a:lvl2pPr>
            <a:lvl3pPr lvl="2" algn="ctr" rtl="0">
              <a:spcBef>
                <a:spcPts val="0"/>
              </a:spcBef>
              <a:spcAft>
                <a:spcPts val="0"/>
              </a:spcAft>
              <a:buClr>
                <a:srgbClr val="324A00"/>
              </a:buClr>
              <a:buSzPts val="3500"/>
              <a:buNone/>
              <a:defRPr sz="4667">
                <a:solidFill>
                  <a:srgbClr val="324A00"/>
                </a:solidFill>
              </a:defRPr>
            </a:lvl3pPr>
            <a:lvl4pPr lvl="3" algn="ctr" rtl="0">
              <a:spcBef>
                <a:spcPts val="0"/>
              </a:spcBef>
              <a:spcAft>
                <a:spcPts val="0"/>
              </a:spcAft>
              <a:buClr>
                <a:srgbClr val="324A00"/>
              </a:buClr>
              <a:buSzPts val="3500"/>
              <a:buNone/>
              <a:defRPr sz="4667">
                <a:solidFill>
                  <a:srgbClr val="324A00"/>
                </a:solidFill>
              </a:defRPr>
            </a:lvl4pPr>
            <a:lvl5pPr lvl="4" algn="ctr" rtl="0">
              <a:spcBef>
                <a:spcPts val="0"/>
              </a:spcBef>
              <a:spcAft>
                <a:spcPts val="0"/>
              </a:spcAft>
              <a:buClr>
                <a:srgbClr val="324A00"/>
              </a:buClr>
              <a:buSzPts val="3500"/>
              <a:buNone/>
              <a:defRPr sz="4667">
                <a:solidFill>
                  <a:srgbClr val="324A00"/>
                </a:solidFill>
              </a:defRPr>
            </a:lvl5pPr>
            <a:lvl6pPr lvl="5" algn="ctr" rtl="0">
              <a:spcBef>
                <a:spcPts val="0"/>
              </a:spcBef>
              <a:spcAft>
                <a:spcPts val="0"/>
              </a:spcAft>
              <a:buClr>
                <a:srgbClr val="324A00"/>
              </a:buClr>
              <a:buSzPts val="3500"/>
              <a:buNone/>
              <a:defRPr sz="4667">
                <a:solidFill>
                  <a:srgbClr val="324A00"/>
                </a:solidFill>
              </a:defRPr>
            </a:lvl6pPr>
            <a:lvl7pPr lvl="6" algn="ctr" rtl="0">
              <a:spcBef>
                <a:spcPts val="0"/>
              </a:spcBef>
              <a:spcAft>
                <a:spcPts val="0"/>
              </a:spcAft>
              <a:buClr>
                <a:srgbClr val="324A00"/>
              </a:buClr>
              <a:buSzPts val="3500"/>
              <a:buNone/>
              <a:defRPr sz="4667">
                <a:solidFill>
                  <a:srgbClr val="324A00"/>
                </a:solidFill>
              </a:defRPr>
            </a:lvl7pPr>
            <a:lvl8pPr lvl="7" algn="ctr" rtl="0">
              <a:spcBef>
                <a:spcPts val="0"/>
              </a:spcBef>
              <a:spcAft>
                <a:spcPts val="0"/>
              </a:spcAft>
              <a:buClr>
                <a:srgbClr val="324A00"/>
              </a:buClr>
              <a:buSzPts val="3500"/>
              <a:buNone/>
              <a:defRPr sz="4667">
                <a:solidFill>
                  <a:srgbClr val="324A00"/>
                </a:solidFill>
              </a:defRPr>
            </a:lvl8pPr>
            <a:lvl9pPr lvl="8" algn="ctr" rtl="0">
              <a:spcBef>
                <a:spcPts val="0"/>
              </a:spcBef>
              <a:spcAft>
                <a:spcPts val="0"/>
              </a:spcAft>
              <a:buClr>
                <a:srgbClr val="324A00"/>
              </a:buClr>
              <a:buSzPts val="3500"/>
              <a:buNone/>
              <a:defRPr sz="4667">
                <a:solidFill>
                  <a:srgbClr val="324A00"/>
                </a:solidFill>
              </a:defRPr>
            </a:lvl9pPr>
          </a:lstStyle>
          <a:p>
            <a:endParaRPr/>
          </a:p>
        </p:txBody>
      </p:sp>
      <p:sp>
        <p:nvSpPr>
          <p:cNvPr id="209" name="Google Shape;209;p27"/>
          <p:cNvSpPr txBox="1"/>
          <p:nvPr/>
        </p:nvSpPr>
        <p:spPr>
          <a:xfrm>
            <a:off x="6465333" y="3782400"/>
            <a:ext cx="5143600" cy="889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467">
                <a:solidFill>
                  <a:srgbClr val="FFFFFF"/>
                </a:solidFill>
                <a:latin typeface="Montserrat"/>
                <a:ea typeface="Montserrat"/>
                <a:cs typeface="Montserrat"/>
                <a:sym typeface="Montserrat"/>
              </a:rPr>
              <a:t>CREDITS: This presentation template was created by </a:t>
            </a:r>
            <a:r>
              <a:rPr lang="en" sz="1467" b="1">
                <a:solidFill>
                  <a:srgbClr val="FFFFFF"/>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rgbClr val="FFFFFF"/>
                </a:solidFill>
                <a:latin typeface="Montserrat"/>
                <a:ea typeface="Montserrat"/>
                <a:cs typeface="Montserrat"/>
                <a:sym typeface="Montserrat"/>
              </a:rPr>
              <a:t>, including icons by </a:t>
            </a:r>
            <a:r>
              <a:rPr lang="en" sz="1467" b="1">
                <a:solidFill>
                  <a:srgbClr val="FFFFFF"/>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rgbClr val="FFFFFF"/>
                </a:solidFill>
                <a:latin typeface="Montserrat"/>
                <a:ea typeface="Montserrat"/>
                <a:cs typeface="Montserrat"/>
                <a:sym typeface="Montserrat"/>
              </a:rPr>
              <a:t>, and infographics &amp; images by </a:t>
            </a:r>
            <a:r>
              <a:rPr lang="en" sz="1467" b="1">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467" b="1">
                <a:solidFill>
                  <a:srgbClr val="FFFFFF"/>
                </a:solidFill>
                <a:latin typeface="Montserrat"/>
                <a:ea typeface="Montserrat"/>
                <a:cs typeface="Montserrat"/>
                <a:sym typeface="Montserrat"/>
              </a:rPr>
              <a:t>.</a:t>
            </a:r>
            <a:r>
              <a:rPr lang="en" sz="1467">
                <a:solidFill>
                  <a:srgbClr val="FFFFFF"/>
                </a:solidFill>
                <a:latin typeface="Montserrat"/>
                <a:ea typeface="Montserrat"/>
                <a:cs typeface="Montserrat"/>
                <a:sym typeface="Montserrat"/>
              </a:rPr>
              <a:t> </a:t>
            </a:r>
            <a:endParaRPr sz="1467">
              <a:solidFill>
                <a:srgbClr val="FFFFFF"/>
              </a:solidFill>
              <a:latin typeface="Montserrat"/>
              <a:ea typeface="Montserrat"/>
              <a:cs typeface="Montserrat"/>
              <a:sym typeface="Montserrat"/>
            </a:endParaRPr>
          </a:p>
        </p:txBody>
      </p:sp>
      <p:sp>
        <p:nvSpPr>
          <p:cNvPr id="210" name="Google Shape;210;p27"/>
          <p:cNvSpPr txBox="1">
            <a:spLocks noGrp="1"/>
          </p:cNvSpPr>
          <p:nvPr>
            <p:ph type="title" idx="2"/>
          </p:nvPr>
        </p:nvSpPr>
        <p:spPr>
          <a:xfrm>
            <a:off x="6465100" y="4743567"/>
            <a:ext cx="47616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467">
                <a:solidFill>
                  <a:srgbClr val="FFFFFF"/>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211" name="Google Shape;211;p27"/>
          <p:cNvSpPr txBox="1">
            <a:spLocks noGrp="1"/>
          </p:cNvSpPr>
          <p:nvPr>
            <p:ph type="title" idx="3"/>
          </p:nvPr>
        </p:nvSpPr>
        <p:spPr>
          <a:xfrm>
            <a:off x="6465333" y="2204633"/>
            <a:ext cx="4300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212" name="Google Shape;212;p27"/>
          <p:cNvSpPr/>
          <p:nvPr/>
        </p:nvSpPr>
        <p:spPr>
          <a:xfrm rot="10800000">
            <a:off x="9456800" y="489400"/>
            <a:ext cx="27352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822642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and two columns">
  <p:cSld name="text and two columns">
    <p:spTree>
      <p:nvGrpSpPr>
        <p:cNvPr id="1" name="Shape 213"/>
        <p:cNvGrpSpPr/>
        <p:nvPr/>
      </p:nvGrpSpPr>
      <p:grpSpPr>
        <a:xfrm>
          <a:off x="0" y="0"/>
          <a:ext cx="0" cy="0"/>
          <a:chOff x="0" y="0"/>
          <a:chExt cx="0" cy="0"/>
        </a:xfrm>
      </p:grpSpPr>
      <p:sp>
        <p:nvSpPr>
          <p:cNvPr id="214" name="Google Shape;214;p28"/>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28"/>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216" name="Google Shape;216;p28"/>
          <p:cNvSpPr txBox="1">
            <a:spLocks noGrp="1"/>
          </p:cNvSpPr>
          <p:nvPr>
            <p:ph type="body" idx="1"/>
          </p:nvPr>
        </p:nvSpPr>
        <p:spPr>
          <a:xfrm>
            <a:off x="965300" y="1371600"/>
            <a:ext cx="4985200" cy="472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867">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
        <p:nvSpPr>
          <p:cNvPr id="217" name="Google Shape;217;p28"/>
          <p:cNvSpPr txBox="1">
            <a:spLocks noGrp="1"/>
          </p:cNvSpPr>
          <p:nvPr>
            <p:ph type="body" idx="2"/>
          </p:nvPr>
        </p:nvSpPr>
        <p:spPr>
          <a:xfrm>
            <a:off x="6241567" y="1371600"/>
            <a:ext cx="4985200" cy="472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600">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
        <p:nvSpPr>
          <p:cNvPr id="218" name="Google Shape;218;p28"/>
          <p:cNvSpPr/>
          <p:nvPr/>
        </p:nvSpPr>
        <p:spPr>
          <a:xfrm rot="5400000">
            <a:off x="11035784" y="93400"/>
            <a:ext cx="13436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28"/>
          <p:cNvSpPr/>
          <p:nvPr/>
        </p:nvSpPr>
        <p:spPr>
          <a:xfrm rot="10800000">
            <a:off x="7947184" y="6388800"/>
            <a:ext cx="42448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524190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4">
  <p:cSld name="1_title only 4">
    <p:spTree>
      <p:nvGrpSpPr>
        <p:cNvPr id="1" name="Shape 220"/>
        <p:cNvGrpSpPr/>
        <p:nvPr/>
      </p:nvGrpSpPr>
      <p:grpSpPr>
        <a:xfrm>
          <a:off x="0" y="0"/>
          <a:ext cx="0" cy="0"/>
          <a:chOff x="0" y="0"/>
          <a:chExt cx="0" cy="0"/>
        </a:xfrm>
      </p:grpSpPr>
      <p:sp>
        <p:nvSpPr>
          <p:cNvPr id="221" name="Google Shape;221;p29"/>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29"/>
          <p:cNvSpPr/>
          <p:nvPr/>
        </p:nvSpPr>
        <p:spPr>
          <a:xfrm rot="5400000">
            <a:off x="11279400" y="443233"/>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29"/>
          <p:cNvSpPr/>
          <p:nvPr/>
        </p:nvSpPr>
        <p:spPr>
          <a:xfrm rot="5400000">
            <a:off x="-191000" y="5705400"/>
            <a:ext cx="13436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29"/>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Tree>
    <p:extLst>
      <p:ext uri="{BB962C8B-B14F-4D97-AF65-F5344CB8AC3E}">
        <p14:creationId xmlns:p14="http://schemas.microsoft.com/office/powerpoint/2010/main" val="772207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25"/>
        <p:cNvGrpSpPr/>
        <p:nvPr/>
      </p:nvGrpSpPr>
      <p:grpSpPr>
        <a:xfrm>
          <a:off x="0" y="0"/>
          <a:ext cx="0" cy="0"/>
          <a:chOff x="0" y="0"/>
          <a:chExt cx="0" cy="0"/>
        </a:xfrm>
      </p:grpSpPr>
      <p:sp>
        <p:nvSpPr>
          <p:cNvPr id="226" name="Google Shape;226;p30"/>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30"/>
          <p:cNvSpPr/>
          <p:nvPr/>
        </p:nvSpPr>
        <p:spPr>
          <a:xfrm>
            <a:off x="0" y="6388633"/>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30"/>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229" name="Google Shape;229;p30"/>
          <p:cNvSpPr/>
          <p:nvPr/>
        </p:nvSpPr>
        <p:spPr>
          <a:xfrm rot="-5400000">
            <a:off x="9581200" y="4250641"/>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30"/>
          <p:cNvSpPr txBox="1">
            <a:spLocks noGrp="1"/>
          </p:cNvSpPr>
          <p:nvPr>
            <p:ph type="body" idx="1"/>
          </p:nvPr>
        </p:nvSpPr>
        <p:spPr>
          <a:xfrm>
            <a:off x="965300" y="1371600"/>
            <a:ext cx="4985200" cy="472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867">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
        <p:nvSpPr>
          <p:cNvPr id="231" name="Google Shape;231;p30"/>
          <p:cNvSpPr txBox="1">
            <a:spLocks noGrp="1"/>
          </p:cNvSpPr>
          <p:nvPr>
            <p:ph type="body" idx="2"/>
          </p:nvPr>
        </p:nvSpPr>
        <p:spPr>
          <a:xfrm>
            <a:off x="6241567" y="1371600"/>
            <a:ext cx="4985200" cy="472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600">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Tree>
    <p:extLst>
      <p:ext uri="{BB962C8B-B14F-4D97-AF65-F5344CB8AC3E}">
        <p14:creationId xmlns:p14="http://schemas.microsoft.com/office/powerpoint/2010/main" val="240335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27AC5-A143-904A-899C-D1DE26F9297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6A8C4E-5586-CD44-B431-2833359E5F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9F38E69-1DD9-0B44-9F74-BA71A40BB5B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C4B0609-AE16-414A-BBAD-14A63A892949}"/>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6" name="Espace réservé du pied de page 5">
            <a:extLst>
              <a:ext uri="{FF2B5EF4-FFF2-40B4-BE49-F238E27FC236}">
                <a16:creationId xmlns:a16="http://schemas.microsoft.com/office/drawing/2014/main" id="{AE7ABFEE-3C4E-5C41-85C9-ECD1BC5C55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5AA7A0-F010-E24C-8593-74DCC270A559}"/>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12258356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32"/>
        <p:cNvGrpSpPr/>
        <p:nvPr/>
      </p:nvGrpSpPr>
      <p:grpSpPr>
        <a:xfrm>
          <a:off x="0" y="0"/>
          <a:ext cx="0" cy="0"/>
          <a:chOff x="0" y="0"/>
          <a:chExt cx="0" cy="0"/>
        </a:xfrm>
      </p:grpSpPr>
      <p:sp>
        <p:nvSpPr>
          <p:cNvPr id="233" name="Google Shape;233;p31"/>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64250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4"/>
        <p:cNvGrpSpPr/>
        <p:nvPr/>
      </p:nvGrpSpPr>
      <p:grpSpPr>
        <a:xfrm>
          <a:off x="0" y="0"/>
          <a:ext cx="0" cy="0"/>
          <a:chOff x="0" y="0"/>
          <a:chExt cx="0" cy="0"/>
        </a:xfrm>
      </p:grpSpPr>
      <p:sp>
        <p:nvSpPr>
          <p:cNvPr id="235" name="Google Shape;235;p32"/>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32"/>
          <p:cNvSpPr/>
          <p:nvPr/>
        </p:nvSpPr>
        <p:spPr>
          <a:xfrm rot="5400000">
            <a:off x="-443400" y="5945400"/>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32"/>
          <p:cNvSpPr/>
          <p:nvPr/>
        </p:nvSpPr>
        <p:spPr>
          <a:xfrm>
            <a:off x="10848400" y="5896233"/>
            <a:ext cx="13436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231943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38"/>
        <p:cNvGrpSpPr/>
        <p:nvPr/>
      </p:nvGrpSpPr>
      <p:grpSpPr>
        <a:xfrm>
          <a:off x="0" y="0"/>
          <a:ext cx="0" cy="0"/>
          <a:chOff x="0" y="0"/>
          <a:chExt cx="0" cy="0"/>
        </a:xfrm>
      </p:grpSpPr>
      <p:sp>
        <p:nvSpPr>
          <p:cNvPr id="239" name="Google Shape;239;p33"/>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33"/>
          <p:cNvSpPr/>
          <p:nvPr/>
        </p:nvSpPr>
        <p:spPr>
          <a:xfrm rot="10800000">
            <a:off x="-16" y="6388633"/>
            <a:ext cx="42448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33"/>
          <p:cNvSpPr/>
          <p:nvPr/>
        </p:nvSpPr>
        <p:spPr>
          <a:xfrm rot="5400000">
            <a:off x="11035800" y="190833"/>
            <a:ext cx="13436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901155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42"/>
        <p:cNvGrpSpPr/>
        <p:nvPr/>
      </p:nvGrpSpPr>
      <p:grpSpPr>
        <a:xfrm>
          <a:off x="0" y="0"/>
          <a:ext cx="0" cy="0"/>
          <a:chOff x="0" y="0"/>
          <a:chExt cx="0" cy="0"/>
        </a:xfrm>
      </p:grpSpPr>
      <p:sp>
        <p:nvSpPr>
          <p:cNvPr id="243" name="Google Shape;243;p34"/>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34"/>
          <p:cNvSpPr/>
          <p:nvPr/>
        </p:nvSpPr>
        <p:spPr>
          <a:xfrm rot="10800000">
            <a:off x="9451600" y="-167"/>
            <a:ext cx="27404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4"/>
          <p:cNvSpPr/>
          <p:nvPr/>
        </p:nvSpPr>
        <p:spPr>
          <a:xfrm rot="5400000">
            <a:off x="10589800" y="5255800"/>
            <a:ext cx="27352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19639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246"/>
        <p:cNvGrpSpPr/>
        <p:nvPr/>
      </p:nvGrpSpPr>
      <p:grpSpPr>
        <a:xfrm>
          <a:off x="0" y="0"/>
          <a:ext cx="0" cy="0"/>
          <a:chOff x="0" y="0"/>
          <a:chExt cx="0" cy="0"/>
        </a:xfrm>
      </p:grpSpPr>
      <p:sp>
        <p:nvSpPr>
          <p:cNvPr id="247" name="Google Shape;247;p35"/>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p:nvPr/>
        </p:nvSpPr>
        <p:spPr>
          <a:xfrm rot="10800000">
            <a:off x="0" y="5896241"/>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35"/>
          <p:cNvSpPr/>
          <p:nvPr/>
        </p:nvSpPr>
        <p:spPr>
          <a:xfrm>
            <a:off x="9456800" y="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5155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050DB5-3447-A145-82D8-FFC5C8292C9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47BC7C7-C9DE-0D4E-88A6-490323E38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046BE31-847A-6B48-B0EC-EBC92EC8989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3C27DF8-C3F3-854C-A4FE-55ACC7603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C42339E-1BD0-2F49-8898-D8522C8D1D8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A8B99E5-C1EB-3E4D-B37A-B07530316F84}"/>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8" name="Espace réservé du pied de page 7">
            <a:extLst>
              <a:ext uri="{FF2B5EF4-FFF2-40B4-BE49-F238E27FC236}">
                <a16:creationId xmlns:a16="http://schemas.microsoft.com/office/drawing/2014/main" id="{BA06BCF7-D913-E043-83CE-693A06E9C42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B9A2C6A-9005-4840-8486-C7FB3E096385}"/>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42186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499E4-FAD4-3E40-A861-6842C0A6E7D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3C15547-DF97-4C46-94E2-6E605037A679}"/>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4" name="Espace réservé du pied de page 3">
            <a:extLst>
              <a:ext uri="{FF2B5EF4-FFF2-40B4-BE49-F238E27FC236}">
                <a16:creationId xmlns:a16="http://schemas.microsoft.com/office/drawing/2014/main" id="{636C9A11-00BA-3D46-B18E-D52E2CA819A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13FCDE4-0AEB-E645-A827-EB9359014123}"/>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335603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1A1B727-3C81-5D4E-B5CE-964606043A24}"/>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3" name="Espace réservé du pied de page 2">
            <a:extLst>
              <a:ext uri="{FF2B5EF4-FFF2-40B4-BE49-F238E27FC236}">
                <a16:creationId xmlns:a16="http://schemas.microsoft.com/office/drawing/2014/main" id="{5F45A1C0-F5E9-F042-9063-335E6F2478C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9C37DBE-FC3B-9945-A066-CDE9D884D7D5}"/>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184328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AA671-BE01-B945-84C9-7CCEFB6F749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0AEAED2-265A-584B-8ADF-0B3892AB7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E08D931-FDE5-1A4B-9E9D-8C939F1EF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69B87B-C29D-1F46-AF23-F4DE1265D570}"/>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6" name="Espace réservé du pied de page 5">
            <a:extLst>
              <a:ext uri="{FF2B5EF4-FFF2-40B4-BE49-F238E27FC236}">
                <a16:creationId xmlns:a16="http://schemas.microsoft.com/office/drawing/2014/main" id="{454AF67D-A924-1D4A-A0F6-26B12776BA9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96D6CF4-64E9-9F42-8E48-DB5A0C7E2C15}"/>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50345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10D3D9-A8B8-AE4D-9896-7969982059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216ECF3-5072-D44F-919D-A5C9BD419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30A2B28-8AA5-E046-83CB-15C3034C2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F89E0F-E519-EF49-BAFC-5DD519D57DEF}"/>
              </a:ext>
            </a:extLst>
          </p:cNvPr>
          <p:cNvSpPr>
            <a:spLocks noGrp="1"/>
          </p:cNvSpPr>
          <p:nvPr>
            <p:ph type="dt" sz="half" idx="10"/>
          </p:nvPr>
        </p:nvSpPr>
        <p:spPr/>
        <p:txBody>
          <a:bodyPr/>
          <a:lstStyle/>
          <a:p>
            <a:fld id="{44CB65AC-9BFE-4445-929E-52E4C4799334}" type="datetimeFigureOut">
              <a:rPr lang="fr-FR" smtClean="0"/>
              <a:t>22/03/2023</a:t>
            </a:fld>
            <a:endParaRPr lang="fr-FR"/>
          </a:p>
        </p:txBody>
      </p:sp>
      <p:sp>
        <p:nvSpPr>
          <p:cNvPr id="6" name="Espace réservé du pied de page 5">
            <a:extLst>
              <a:ext uri="{FF2B5EF4-FFF2-40B4-BE49-F238E27FC236}">
                <a16:creationId xmlns:a16="http://schemas.microsoft.com/office/drawing/2014/main" id="{1EF66FB2-FDD0-B747-8A07-D757380F3F6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291389-2BC4-7A45-A16E-AC745B48B6EE}"/>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256646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721D381-4157-C54B-BBAB-766D44C94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65AC5DF-914F-B44F-A611-375AEEE5C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9E5CCD-7362-784A-ACFF-649B47ED3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B65AC-9BFE-4445-929E-52E4C4799334}" type="datetimeFigureOut">
              <a:rPr lang="fr-FR" smtClean="0"/>
              <a:t>22/03/2023</a:t>
            </a:fld>
            <a:endParaRPr lang="fr-FR"/>
          </a:p>
        </p:txBody>
      </p:sp>
      <p:sp>
        <p:nvSpPr>
          <p:cNvPr id="5" name="Espace réservé du pied de page 4">
            <a:extLst>
              <a:ext uri="{FF2B5EF4-FFF2-40B4-BE49-F238E27FC236}">
                <a16:creationId xmlns:a16="http://schemas.microsoft.com/office/drawing/2014/main" id="{A077023E-48EA-5747-8D8C-E534E8B1E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CF87A3-8331-BC4D-A232-0FDF730C3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E3668-3330-B64F-9393-9465F87B744F}" type="slidenum">
              <a:rPr lang="fr-FR" smtClean="0"/>
              <a:t>‹N°›</a:t>
            </a:fld>
            <a:endParaRPr lang="fr-FR"/>
          </a:p>
        </p:txBody>
      </p:sp>
    </p:spTree>
    <p:extLst>
      <p:ext uri="{BB962C8B-B14F-4D97-AF65-F5344CB8AC3E}">
        <p14:creationId xmlns:p14="http://schemas.microsoft.com/office/powerpoint/2010/main" val="408646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Montserrat"/>
              <a:buChar char="●"/>
              <a:defRPr sz="1800">
                <a:latin typeface="Montserrat"/>
                <a:ea typeface="Montserrat"/>
                <a:cs typeface="Montserrat"/>
                <a:sym typeface="Montserrat"/>
              </a:defRPr>
            </a:lvl1pPr>
            <a:lvl2pPr marL="914400" lvl="1"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nSpc>
                <a:spcPct val="115000"/>
              </a:lnSpc>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2750766567"/>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2">
          <p15:clr>
            <a:srgbClr val="EA4335"/>
          </p15:clr>
        </p15:guide>
        <p15:guide id="3" orient="horz" pos="2878">
          <p15:clr>
            <a:srgbClr val="EA4335"/>
          </p15:clr>
        </p15:guide>
        <p15:guide id="4" pos="530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7D96FBA-7368-E048-AEC6-5C2F670BE20B}"/>
              </a:ext>
            </a:extLst>
          </p:cNvPr>
          <p:cNvSpPr/>
          <p:nvPr/>
        </p:nvSpPr>
        <p:spPr>
          <a:xfrm>
            <a:off x="-1" y="3190953"/>
            <a:ext cx="7129464" cy="2981247"/>
          </a:xfrm>
          <a:prstGeom prst="rect">
            <a:avLst/>
          </a:prstGeom>
          <a:solidFill>
            <a:srgbClr val="003054"/>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28957F60-AF78-C140-8558-83FD28729CC2}"/>
              </a:ext>
            </a:extLst>
          </p:cNvPr>
          <p:cNvSpPr/>
          <p:nvPr/>
        </p:nvSpPr>
        <p:spPr>
          <a:xfrm>
            <a:off x="4815624" y="5629275"/>
            <a:ext cx="3242526" cy="1228725"/>
          </a:xfrm>
          <a:prstGeom prst="rect">
            <a:avLst/>
          </a:prstGeom>
          <a:solidFill>
            <a:schemeClr val="bg1">
              <a:lumMod val="85000"/>
              <a:alpha val="53000"/>
            </a:schemeClr>
          </a:solidFill>
          <a:ln>
            <a:solidFill>
              <a:schemeClr val="accent1">
                <a:lumMod val="75000"/>
              </a:schemeClr>
            </a:solidFill>
          </a:ln>
          <a:effectLst>
            <a:outerShdw blurRad="50800" dist="50800" dir="5400000" algn="ctr" rotWithShape="0">
              <a:srgbClr val="003054">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ous-titre 2">
            <a:extLst>
              <a:ext uri="{FF2B5EF4-FFF2-40B4-BE49-F238E27FC236}">
                <a16:creationId xmlns:a16="http://schemas.microsoft.com/office/drawing/2014/main" id="{DE1C05C4-8296-4749-A4E1-490EE6B0AAE0}"/>
              </a:ext>
            </a:extLst>
          </p:cNvPr>
          <p:cNvSpPr txBox="1">
            <a:spLocks/>
          </p:cNvSpPr>
          <p:nvPr/>
        </p:nvSpPr>
        <p:spPr>
          <a:xfrm>
            <a:off x="0" y="5074456"/>
            <a:ext cx="6200508" cy="97861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fr-FR" b="1" kern="0" dirty="0">
                <a:solidFill>
                  <a:schemeClr val="bg1"/>
                </a:solidFill>
              </a:rPr>
              <a:t>Implémentez un modèle de </a:t>
            </a:r>
            <a:r>
              <a:rPr lang="fr-FR" b="1" kern="0" dirty="0" err="1">
                <a:solidFill>
                  <a:schemeClr val="bg1"/>
                </a:solidFill>
              </a:rPr>
              <a:t>scoring</a:t>
            </a:r>
            <a:r>
              <a:rPr lang="fr-FR" b="1" kern="0" dirty="0">
                <a:solidFill>
                  <a:schemeClr val="bg1"/>
                </a:solidFill>
              </a:rPr>
              <a:t> </a:t>
            </a:r>
          </a:p>
          <a:p>
            <a:endParaRPr lang="fr-FR" kern="0" dirty="0"/>
          </a:p>
        </p:txBody>
      </p:sp>
      <p:sp>
        <p:nvSpPr>
          <p:cNvPr id="9" name="Titre 1">
            <a:extLst>
              <a:ext uri="{FF2B5EF4-FFF2-40B4-BE49-F238E27FC236}">
                <a16:creationId xmlns:a16="http://schemas.microsoft.com/office/drawing/2014/main" id="{1EC718AE-C920-6C4E-A9AB-7574673317AC}"/>
              </a:ext>
            </a:extLst>
          </p:cNvPr>
          <p:cNvSpPr txBox="1">
            <a:spLocks/>
          </p:cNvSpPr>
          <p:nvPr/>
        </p:nvSpPr>
        <p:spPr>
          <a:xfrm>
            <a:off x="-85728" y="3789327"/>
            <a:ext cx="7872553" cy="11114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fr-FR" sz="3600" b="1" dirty="0">
                <a:solidFill>
                  <a:srgbClr val="FFFFFF"/>
                </a:solidFill>
                <a:latin typeface="Playfair Display"/>
                <a:sym typeface="Playfair Display"/>
              </a:rPr>
              <a:t>PARCOURS DATA </a:t>
            </a:r>
            <a:r>
              <a:rPr lang="fr-FR" sz="3600" b="1" dirty="0" err="1">
                <a:solidFill>
                  <a:srgbClr val="FFFFFF"/>
                </a:solidFill>
                <a:latin typeface="Playfair Display"/>
                <a:sym typeface="Playfair Display"/>
              </a:rPr>
              <a:t>Scientist</a:t>
            </a:r>
            <a:r>
              <a:rPr lang="fr-FR" sz="3600" b="1" dirty="0">
                <a:solidFill>
                  <a:srgbClr val="FFFFFF"/>
                </a:solidFill>
                <a:latin typeface="Playfair Display"/>
                <a:sym typeface="Playfair Display"/>
              </a:rPr>
              <a:t> </a:t>
            </a:r>
          </a:p>
          <a:p>
            <a:r>
              <a:rPr lang="fr-FR" sz="3600" b="1" dirty="0">
                <a:solidFill>
                  <a:srgbClr val="FFFFFF"/>
                </a:solidFill>
                <a:latin typeface="Playfair Display"/>
                <a:sym typeface="Playfair Display"/>
              </a:rPr>
              <a:t>Projet 7</a:t>
            </a:r>
            <a:endParaRPr lang="fr-FR" sz="2400" kern="0" dirty="0">
              <a:solidFill>
                <a:schemeClr val="bg1"/>
              </a:solidFill>
            </a:endParaRPr>
          </a:p>
        </p:txBody>
      </p:sp>
      <p:sp>
        <p:nvSpPr>
          <p:cNvPr id="10" name="Rectangle 9">
            <a:extLst>
              <a:ext uri="{FF2B5EF4-FFF2-40B4-BE49-F238E27FC236}">
                <a16:creationId xmlns:a16="http://schemas.microsoft.com/office/drawing/2014/main" id="{F5B9E32A-F00D-214D-A46E-ECC8C118740A}"/>
              </a:ext>
            </a:extLst>
          </p:cNvPr>
          <p:cNvSpPr/>
          <p:nvPr/>
        </p:nvSpPr>
        <p:spPr>
          <a:xfrm rot="16200000">
            <a:off x="10256628" y="795420"/>
            <a:ext cx="2730792" cy="1139952"/>
          </a:xfrm>
          <a:prstGeom prst="rect">
            <a:avLst/>
          </a:prstGeom>
          <a:solidFill>
            <a:schemeClr val="bg1">
              <a:lumMod val="85000"/>
              <a:alpha val="53000"/>
            </a:schemeClr>
          </a:solidFill>
          <a:ln>
            <a:solidFill>
              <a:schemeClr val="accent1">
                <a:lumMod val="75000"/>
              </a:schemeClr>
            </a:solidFill>
          </a:ln>
          <a:effectLst>
            <a:outerShdw blurRad="50800" dist="50800" dir="5400000" algn="ctr" rotWithShape="0">
              <a:srgbClr val="003054">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8393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5A523-D815-2F48-BF2C-6316B1C99EBA}"/>
              </a:ext>
            </a:extLst>
          </p:cNvPr>
          <p:cNvSpPr/>
          <p:nvPr/>
        </p:nvSpPr>
        <p:spPr>
          <a:xfrm>
            <a:off x="0" y="0"/>
            <a:ext cx="12192000" cy="6858000"/>
          </a:xfrm>
          <a:prstGeom prst="rect">
            <a:avLst/>
          </a:prstGeom>
          <a:solidFill>
            <a:schemeClr val="bg1">
              <a:lumMod val="85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pp</a:t>
            </a:r>
            <a:r>
              <a:rPr lang="fr-FR" b="1" dirty="0"/>
              <a:t>0</a:t>
            </a:r>
            <a:endParaRPr lang="fr-FR" dirty="0"/>
          </a:p>
        </p:txBody>
      </p:sp>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Modélisation – </a:t>
            </a:r>
            <a:r>
              <a:rPr lang="fr-FR" sz="5400" b="1" dirty="0" err="1"/>
              <a:t>GridSearch</a:t>
            </a:r>
            <a:r>
              <a:rPr lang="fr-FR" sz="5400" b="1" dirty="0"/>
              <a:t> </a:t>
            </a:r>
          </a:p>
        </p:txBody>
      </p:sp>
      <p:pic>
        <p:nvPicPr>
          <p:cNvPr id="10" name="Image 9" descr="Une image contenant table&#10;&#10;Description générée automatiquement">
            <a:extLst>
              <a:ext uri="{FF2B5EF4-FFF2-40B4-BE49-F238E27FC236}">
                <a16:creationId xmlns:a16="http://schemas.microsoft.com/office/drawing/2014/main" id="{E04D34C9-E840-9997-3EC0-1F8F001C46AE}"/>
              </a:ext>
            </a:extLst>
          </p:cNvPr>
          <p:cNvPicPr>
            <a:picLocks noChangeAspect="1"/>
          </p:cNvPicPr>
          <p:nvPr/>
        </p:nvPicPr>
        <p:blipFill>
          <a:blip r:embed="rId3"/>
          <a:stretch>
            <a:fillRect/>
          </a:stretch>
        </p:blipFill>
        <p:spPr>
          <a:xfrm>
            <a:off x="342857" y="1413588"/>
            <a:ext cx="11457709" cy="5146875"/>
          </a:xfrm>
          <a:prstGeom prst="rect">
            <a:avLst/>
          </a:prstGeom>
        </p:spPr>
      </p:pic>
      <p:sp>
        <p:nvSpPr>
          <p:cNvPr id="11" name="Rectangle 10">
            <a:extLst>
              <a:ext uri="{FF2B5EF4-FFF2-40B4-BE49-F238E27FC236}">
                <a16:creationId xmlns:a16="http://schemas.microsoft.com/office/drawing/2014/main" id="{98CA33B5-D44C-20BD-4EA2-0371935BE77C}"/>
              </a:ext>
            </a:extLst>
          </p:cNvPr>
          <p:cNvSpPr/>
          <p:nvPr/>
        </p:nvSpPr>
        <p:spPr>
          <a:xfrm>
            <a:off x="8437418" y="4603554"/>
            <a:ext cx="955964" cy="245538"/>
          </a:xfrm>
          <a:prstGeom prst="rect">
            <a:avLst/>
          </a:prstGeom>
          <a:solidFill>
            <a:srgbClr val="FF0000">
              <a:alpha val="5878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D35409-A807-3C80-8846-8B78B63B7748}"/>
              </a:ext>
            </a:extLst>
          </p:cNvPr>
          <p:cNvSpPr/>
          <p:nvPr/>
        </p:nvSpPr>
        <p:spPr>
          <a:xfrm>
            <a:off x="7279105" y="4603554"/>
            <a:ext cx="986590" cy="245538"/>
          </a:xfrm>
          <a:prstGeom prst="rect">
            <a:avLst/>
          </a:prstGeom>
          <a:solidFill>
            <a:schemeClr val="accent6">
              <a:alpha val="5374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3C191CE7-A27A-8BD1-746A-D3BB858F5D91}"/>
              </a:ext>
            </a:extLst>
          </p:cNvPr>
          <p:cNvSpPr/>
          <p:nvPr/>
        </p:nvSpPr>
        <p:spPr>
          <a:xfrm>
            <a:off x="7279105" y="6085990"/>
            <a:ext cx="986590" cy="245538"/>
          </a:xfrm>
          <a:prstGeom prst="rect">
            <a:avLst/>
          </a:prstGeom>
          <a:solidFill>
            <a:schemeClr val="accent6">
              <a:alpha val="5374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ourire 2">
            <a:extLst>
              <a:ext uri="{FF2B5EF4-FFF2-40B4-BE49-F238E27FC236}">
                <a16:creationId xmlns:a16="http://schemas.microsoft.com/office/drawing/2014/main" id="{E195F6BE-CA2D-AE7F-CB8A-C108C2E4C8DA}"/>
              </a:ext>
            </a:extLst>
          </p:cNvPr>
          <p:cNvSpPr/>
          <p:nvPr/>
        </p:nvSpPr>
        <p:spPr>
          <a:xfrm>
            <a:off x="7279105" y="1661160"/>
            <a:ext cx="264695" cy="259080"/>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689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Fonction de coût métier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31F06FF-B4FB-3F8C-D64A-74A66F0C024D}"/>
                  </a:ext>
                </a:extLst>
              </p:cNvPr>
              <p:cNvSpPr txBox="1"/>
              <p:nvPr/>
            </p:nvSpPr>
            <p:spPr>
              <a:xfrm>
                <a:off x="582930" y="1779396"/>
                <a:ext cx="9947910" cy="3871060"/>
              </a:xfrm>
              <a:prstGeom prst="rect">
                <a:avLst/>
              </a:prstGeom>
              <a:noFill/>
            </p:spPr>
            <p:txBody>
              <a:bodyPr wrap="square">
                <a:spAutoFit/>
              </a:bodyPr>
              <a:lstStyle/>
              <a:p>
                <a:pPr marL="285750" indent="-285750">
                  <a:buFont typeface="Arial" panose="020B0604020202020204" pitchFamily="34" charset="0"/>
                  <a:buChar char="•"/>
                </a:pPr>
                <a:r>
                  <a:rPr lang="fr-FR" sz="1800" dirty="0">
                    <a:effectLst/>
                    <a:latin typeface="Calibri" panose="020F0502020204030204" pitchFamily="34" charset="0"/>
                    <a:ea typeface="DengXian" panose="02010600030101010101" pitchFamily="2" charset="-122"/>
                    <a:cs typeface="Times New Roman" panose="02020603050405020304" pitchFamily="18" charset="0"/>
                  </a:rPr>
                  <a:t>Accorder un crédit à un client ne pouvant pas le rembourser (FP) ----&gt; perte</a:t>
                </a:r>
              </a:p>
              <a:p>
                <a:pPr marL="285750" indent="-285750">
                  <a:buFont typeface="Arial" panose="020B0604020202020204" pitchFamily="34" charset="0"/>
                  <a:buChar char="•"/>
                </a:pPr>
                <a:r>
                  <a:rPr lang="fr-FR" sz="1800" dirty="0">
                    <a:effectLst/>
                    <a:latin typeface="Calibri" panose="020F0502020204030204" pitchFamily="34" charset="0"/>
                    <a:ea typeface="DengXian" panose="02010600030101010101" pitchFamily="2" charset="-122"/>
                    <a:cs typeface="Times New Roman" panose="02020603050405020304" pitchFamily="18" charset="0"/>
                  </a:rPr>
                  <a:t>Accorder un crédit à un client pouvant rembourser (TP) ----&gt; gain </a:t>
                </a:r>
              </a:p>
              <a:p>
                <a:pPr marL="285750" indent="-285750">
                  <a:buFont typeface="Arial" panose="020B0604020202020204" pitchFamily="34" charset="0"/>
                  <a:buChar char="•"/>
                </a:pPr>
                <a:r>
                  <a:rPr lang="fr-FR" sz="1800" dirty="0">
                    <a:effectLst/>
                    <a:latin typeface="Calibri" panose="020F0502020204030204" pitchFamily="34" charset="0"/>
                    <a:ea typeface="DengXian" panose="02010600030101010101" pitchFamily="2" charset="-122"/>
                    <a:cs typeface="Times New Roman" panose="02020603050405020304" pitchFamily="18" charset="0"/>
                  </a:rPr>
                  <a:t>Ne pas accorder un crédit à un client ne pouvant pas rembourser (TN) ----&gt; neutre</a:t>
                </a:r>
              </a:p>
              <a:p>
                <a:pPr marL="285750" indent="-285750">
                  <a:buFont typeface="Arial" panose="020B0604020202020204" pitchFamily="34" charset="0"/>
                  <a:buChar char="•"/>
                </a:pPr>
                <a:r>
                  <a:rPr lang="fr-FR" sz="1800" dirty="0">
                    <a:effectLst/>
                    <a:latin typeface="Calibri" panose="020F0502020204030204" pitchFamily="34" charset="0"/>
                    <a:ea typeface="DengXian" panose="02010600030101010101" pitchFamily="2" charset="-122"/>
                    <a:cs typeface="Times New Roman" panose="02020603050405020304" pitchFamily="18" charset="0"/>
                  </a:rPr>
                  <a:t>Ne pas accorder un crédit à un client pouvant rembourser (FN) ----&gt; perte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Un client étiqueté comme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faux positif</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fp</a:t>
                </a:r>
                <a:r>
                  <a:rPr lang="fr-FR" sz="1800" dirty="0">
                    <a:effectLst/>
                    <a:latin typeface="Calibri" panose="020F0502020204030204" pitchFamily="34" charset="0"/>
                    <a:ea typeface="Calibri" panose="020F0502020204030204" pitchFamily="34" charset="0"/>
                    <a:cs typeface="Times New Roman" panose="02020603050405020304" pitchFamily="18" charset="0"/>
                  </a:rPr>
                  <a:t>) coûte 10 fois plus cher qu’un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faux négatif </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fn</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fonction de coût métier doit pénaliser 10 fois plus les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faux positifs</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avons donc la fonction de coût suivante :</a:t>
                </a: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14:m>
                  <m:oMath xmlns:m="http://schemas.openxmlformats.org/officeDocument/2006/math">
                    <m:r>
                      <a:rPr lang="fr-FR" sz="1800" i="1">
                        <a:effectLst/>
                        <a:latin typeface="Cambria Math" panose="02040503050406030204" pitchFamily="18" charset="0"/>
                        <a:ea typeface="Calibri" panose="020F0502020204030204" pitchFamily="34" charset="0"/>
                        <a:cs typeface="Times New Roman" panose="02020603050405020304" pitchFamily="18" charset="0"/>
                      </a:rPr>
                      <m:t>𝑐𝑜</m:t>
                    </m:r>
                    <m:r>
                      <a:rPr lang="fr-FR" sz="1800" i="1">
                        <a:effectLst/>
                        <a:latin typeface="Cambria Math" panose="02040503050406030204" pitchFamily="18" charset="0"/>
                        <a:ea typeface="Calibri" panose="020F0502020204030204" pitchFamily="34" charset="0"/>
                        <a:cs typeface="Times New Roman" panose="02020603050405020304" pitchFamily="18" charset="0"/>
                      </a:rPr>
                      <m:t>û</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𝑡</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𝑚</m:t>
                    </m:r>
                    <m:r>
                      <a:rPr lang="fr-FR" sz="1800" i="1">
                        <a:effectLst/>
                        <a:latin typeface="Cambria Math" panose="02040503050406030204" pitchFamily="18" charset="0"/>
                        <a:ea typeface="Calibri" panose="020F0502020204030204" pitchFamily="34" charset="0"/>
                        <a:cs typeface="Times New Roman" panose="02020603050405020304" pitchFamily="18" charset="0"/>
                      </a:rPr>
                      <m:t>é</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𝑡𝑖𝑒𝑟</m:t>
                    </m:r>
                    <m:r>
                      <a:rPr lang="fr-FR" sz="1800" i="1">
                        <a:effectLst/>
                        <a:latin typeface="Cambria Math" panose="02040503050406030204" pitchFamily="18" charset="0"/>
                        <a:ea typeface="Calibri" panose="020F0502020204030204" pitchFamily="34" charset="0"/>
                        <a:cs typeface="Times New Roman" panose="02020603050405020304" pitchFamily="18" charset="0"/>
                      </a:rPr>
                      <m:t>= 10∗</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𝑛𝑜𝑚𝑏𝑟𝑒</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𝑑𝑒</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𝑓𝑝</m:t>
                    </m:r>
                    <m:r>
                      <a:rPr lang="fr-FR" sz="1800" i="1">
                        <a:effectLst/>
                        <a:latin typeface="Cambria Math" panose="02040503050406030204" pitchFamily="18" charset="0"/>
                        <a:ea typeface="Calibri" panose="020F0502020204030204" pitchFamily="34" charset="0"/>
                        <a:cs typeface="Times New Roman" panose="02020603050405020304" pitchFamily="18" charset="0"/>
                      </a:rPr>
                      <m:t>+1∗</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𝑛𝑜𝑚𝑏𝑟𝑒</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𝑑𝑒</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𝑓𝑛</m:t>
                    </m:r>
                  </m:oMath>
                </a14:m>
                <a:r>
                  <a:rPr lang="fr-FR" dirty="0">
                    <a:effectLst/>
                  </a:rPr>
                  <a:t> </a:t>
                </a:r>
                <a:endParaRPr lang="fr-FR" dirty="0"/>
              </a:p>
            </p:txBody>
          </p:sp>
        </mc:Choice>
        <mc:Fallback xmlns="">
          <p:sp>
            <p:nvSpPr>
              <p:cNvPr id="11" name="ZoneTexte 10">
                <a:extLst>
                  <a:ext uri="{FF2B5EF4-FFF2-40B4-BE49-F238E27FC236}">
                    <a16:creationId xmlns:a16="http://schemas.microsoft.com/office/drawing/2014/main" id="{D31F06FF-B4FB-3F8C-D64A-74A66F0C024D}"/>
                  </a:ext>
                </a:extLst>
              </p:cNvPr>
              <p:cNvSpPr txBox="1">
                <a:spLocks noRot="1" noChangeAspect="1" noMove="1" noResize="1" noEditPoints="1" noAdjustHandles="1" noChangeArrowheads="1" noChangeShapeType="1" noTextEdit="1"/>
              </p:cNvSpPr>
              <p:nvPr/>
            </p:nvSpPr>
            <p:spPr>
              <a:xfrm>
                <a:off x="582930" y="1779396"/>
                <a:ext cx="9947910" cy="3871060"/>
              </a:xfrm>
              <a:prstGeom prst="rect">
                <a:avLst/>
              </a:prstGeom>
              <a:blipFill>
                <a:blip r:embed="rId3"/>
                <a:stretch>
                  <a:fillRect l="-638" t="-984" b="-656"/>
                </a:stretch>
              </a:blipFill>
            </p:spPr>
            <p:txBody>
              <a:bodyPr/>
              <a:lstStyle/>
              <a:p>
                <a:r>
                  <a:rPr lang="fr-FR">
                    <a:noFill/>
                  </a:rPr>
                  <a:t> </a:t>
                </a:r>
              </a:p>
            </p:txBody>
          </p:sp>
        </mc:Fallback>
      </mc:AlternateContent>
    </p:spTree>
    <p:extLst>
      <p:ext uri="{BB962C8B-B14F-4D97-AF65-F5344CB8AC3E}">
        <p14:creationId xmlns:p14="http://schemas.microsoft.com/office/powerpoint/2010/main" val="31501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Fonction de coût métier </a:t>
            </a:r>
          </a:p>
        </p:txBody>
      </p:sp>
      <p:sp>
        <p:nvSpPr>
          <p:cNvPr id="5" name="ZoneTexte 4">
            <a:extLst>
              <a:ext uri="{FF2B5EF4-FFF2-40B4-BE49-F238E27FC236}">
                <a16:creationId xmlns:a16="http://schemas.microsoft.com/office/drawing/2014/main" id="{0751DAFA-F685-79BA-F111-008CF26331E0}"/>
              </a:ext>
            </a:extLst>
          </p:cNvPr>
          <p:cNvSpPr txBox="1"/>
          <p:nvPr/>
        </p:nvSpPr>
        <p:spPr>
          <a:xfrm>
            <a:off x="433629" y="1282932"/>
            <a:ext cx="5730009" cy="1477328"/>
          </a:xfrm>
          <a:prstGeom prst="rect">
            <a:avLst/>
          </a:prstGeom>
          <a:noFill/>
        </p:spPr>
        <p:txBody>
          <a:bodyPr wrap="square" rtlCol="0">
            <a:spAutoFit/>
          </a:bodyPr>
          <a:lstStyle/>
          <a:p>
            <a:r>
              <a:rPr lang="fr-FR" sz="2400" b="1" dirty="0"/>
              <a:t>Calcul d’un seuil de probabilité</a:t>
            </a:r>
          </a:p>
          <a:p>
            <a:endParaRPr lang="fr-FR" sz="2400" b="1" dirty="0"/>
          </a:p>
          <a:p>
            <a:endParaRPr lang="fr-FR" sz="2400" b="1" dirty="0"/>
          </a:p>
          <a:p>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D9B32E6-D84E-7074-A492-A62F6A07B32D}"/>
                  </a:ext>
                </a:extLst>
              </p:cNvPr>
              <p:cNvSpPr txBox="1"/>
              <p:nvPr/>
            </p:nvSpPr>
            <p:spPr>
              <a:xfrm>
                <a:off x="6869777" y="1282932"/>
                <a:ext cx="5273648" cy="4885120"/>
              </a:xfrm>
              <a:prstGeom prst="rect">
                <a:avLst/>
              </a:prstGeom>
              <a:noFill/>
            </p:spPr>
            <p:txBody>
              <a:bodyPr wrap="square" rtlCol="0">
                <a:spAutoFit/>
              </a:bodyPr>
              <a:lstStyle/>
              <a:p>
                <a:r>
                  <a:rPr lang="fr-FR" sz="2400" b="1" dirty="0"/>
                  <a:t>Définition de la fonction :</a:t>
                </a:r>
              </a:p>
              <a:p>
                <a:endParaRPr lang="fr-FR" sz="2400" b="1" dirty="0"/>
              </a:p>
              <a:p>
                <a:pPr>
                  <a:buFont typeface="Arial" panose="020B0604020202020204" pitchFamily="34" charset="0"/>
                  <a:buChar char="•"/>
                </a:pPr>
                <a:r>
                  <a:rPr lang="fr-FR" sz="2400" dirty="0">
                    <a:effectLst/>
                    <a:ea typeface="Calibri" panose="020F0502020204030204" pitchFamily="34" charset="0"/>
                    <a:cs typeface="Times New Roman" panose="02020603050405020304" pitchFamily="18" charset="0"/>
                  </a:rPr>
                  <a:t>Faux positifs (</a:t>
                </a:r>
                <a14:m>
                  <m:oMath xmlns:m="http://schemas.openxmlformats.org/officeDocument/2006/math">
                    <m:r>
                      <a:rPr lang="fr-FR" sz="2400" i="1" dirty="0" smtClean="0">
                        <a:effectLst/>
                        <a:latin typeface="Cambria Math" panose="02040503050406030204" pitchFamily="18" charset="0"/>
                        <a:ea typeface="Calibri" panose="020F0502020204030204" pitchFamily="34" charset="0"/>
                        <a:cs typeface="Times New Roman" panose="02020603050405020304" pitchFamily="18" charset="0"/>
                      </a:rPr>
                      <m:t>𝑓𝑝</m:t>
                    </m:r>
                  </m:oMath>
                </a14:m>
                <a:r>
                  <a:rPr lang="fr-FR" sz="2400" dirty="0">
                    <a:effectLst/>
                    <a:ea typeface="Calibri" panose="020F0502020204030204" pitchFamily="34" charset="0"/>
                    <a:cs typeface="Times New Roman" panose="02020603050405020304" pitchFamily="18" charset="0"/>
                  </a:rPr>
                  <a:t>) : Le crédit est accordé à un client non solvable </a:t>
                </a:r>
              </a:p>
              <a:p>
                <a:r>
                  <a:rPr lang="fr-FR" sz="2400" dirty="0">
                    <a:latin typeface="Montserrat" panose="00000500000000000000" pitchFamily="2" charset="0"/>
                  </a:rPr>
                  <a:t>▶  </a:t>
                </a:r>
                <a:r>
                  <a:rPr lang="fr-FR" sz="2400" dirty="0">
                    <a:effectLst/>
                    <a:ea typeface="Calibri" panose="020F0502020204030204" pitchFamily="34" charset="0"/>
                    <a:cs typeface="Times New Roman" panose="02020603050405020304" pitchFamily="18" charset="0"/>
                  </a:rPr>
                  <a:t>perte d’argent</a:t>
                </a:r>
              </a:p>
              <a:p>
                <a:endParaRPr lang="fr-FR" sz="2400" dirty="0">
                  <a:effectLst/>
                  <a:ea typeface="Calibri" panose="020F0502020204030204" pitchFamily="34" charset="0"/>
                  <a:cs typeface="Times New Roman" panose="02020603050405020304" pitchFamily="18" charset="0"/>
                </a:endParaRPr>
              </a:p>
              <a:p>
                <a:pPr>
                  <a:buFont typeface="Arial" panose="020B0604020202020204" pitchFamily="34" charset="0"/>
                  <a:buChar char="•"/>
                </a:pPr>
                <a:r>
                  <a:rPr lang="fr-FR" sz="2400" dirty="0">
                    <a:ea typeface="Calibri" panose="020F0502020204030204" pitchFamily="34" charset="0"/>
                    <a:cs typeface="Times New Roman" panose="02020603050405020304" pitchFamily="18" charset="0"/>
                  </a:rPr>
                  <a:t>Faux négatifs (</a:t>
                </a:r>
                <a14:m>
                  <m:oMath xmlns:m="http://schemas.openxmlformats.org/officeDocument/2006/math">
                    <m:r>
                      <a:rPr lang="fr-FR" sz="2400" i="1" dirty="0" smtClean="0">
                        <a:latin typeface="Cambria Math" panose="02040503050406030204" pitchFamily="18" charset="0"/>
                        <a:ea typeface="Calibri" panose="020F0502020204030204" pitchFamily="34" charset="0"/>
                        <a:cs typeface="Times New Roman" panose="02020603050405020304" pitchFamily="18" charset="0"/>
                      </a:rPr>
                      <m:t>𝑓𝑛</m:t>
                    </m:r>
                  </m:oMath>
                </a14:m>
                <a:r>
                  <a:rPr lang="fr-FR" sz="2400" dirty="0">
                    <a:ea typeface="Calibri" panose="020F0502020204030204" pitchFamily="34" charset="0"/>
                    <a:cs typeface="Times New Roman" panose="02020603050405020304" pitchFamily="18" charset="0"/>
                  </a:rPr>
                  <a:t>) : Le crédit n’est pas accordé à un client solvable </a:t>
                </a:r>
              </a:p>
              <a:p>
                <a:r>
                  <a:rPr lang="fr-FR" sz="2400" dirty="0">
                    <a:latin typeface="Montserrat" panose="00000500000000000000" pitchFamily="2" charset="0"/>
                  </a:rPr>
                  <a:t>▶  </a:t>
                </a:r>
                <a:r>
                  <a:rPr lang="fr-FR" sz="2400" dirty="0">
                    <a:ea typeface="Calibri" panose="020F0502020204030204" pitchFamily="34" charset="0"/>
                    <a:cs typeface="Times New Roman" panose="02020603050405020304" pitchFamily="18" charset="0"/>
                  </a:rPr>
                  <a:t>manque à gagner</a:t>
                </a:r>
                <a:endParaRPr lang="fr-FR" sz="2400" i="1" dirty="0">
                  <a:effectLst/>
                  <a:ea typeface="Calibri" panose="020F0502020204030204" pitchFamily="34" charset="0"/>
                  <a:cs typeface="Times New Roman" panose="02020603050405020304" pitchFamily="18" charset="0"/>
                </a:endParaRPr>
              </a:p>
              <a:p>
                <a:pPr>
                  <a:buFont typeface="Arial" panose="020B0604020202020204" pitchFamily="34" charset="0"/>
                  <a:buChar char="•"/>
                </a:pPr>
                <a:endParaRPr lang="fr-FR" sz="2400" i="1" dirty="0">
                  <a:effectLst/>
                  <a:latin typeface="Cambria Math" panose="020405030504060302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14:m>
                  <m:oMath xmlns:m="http://schemas.openxmlformats.org/officeDocument/2006/math">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𝑐𝑜</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û</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𝑚</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é</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𝑡𝑖𝑒𝑟</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10∗</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𝑛𝑜𝑚𝑏𝑟𝑒</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𝑑𝑒</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𝑓𝑝</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+1∗</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𝑛𝑜𝑚𝑏𝑟𝑒</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𝑑𝑒</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𝑓𝑛</m:t>
                    </m:r>
                  </m:oMath>
                </a14:m>
                <a:endParaRPr lang="fr-FR" sz="2400" dirty="0"/>
              </a:p>
              <a:p>
                <a:endParaRPr lang="fr-FR" sz="2400" b="1" dirty="0"/>
              </a:p>
            </p:txBody>
          </p:sp>
        </mc:Choice>
        <mc:Fallback xmlns="">
          <p:sp>
            <p:nvSpPr>
              <p:cNvPr id="6" name="ZoneTexte 5">
                <a:extLst>
                  <a:ext uri="{FF2B5EF4-FFF2-40B4-BE49-F238E27FC236}">
                    <a16:creationId xmlns:a16="http://schemas.microsoft.com/office/drawing/2014/main" id="{7D9B32E6-D84E-7074-A492-A62F6A07B32D}"/>
                  </a:ext>
                </a:extLst>
              </p:cNvPr>
              <p:cNvSpPr txBox="1">
                <a:spLocks noRot="1" noChangeAspect="1" noMove="1" noResize="1" noEditPoints="1" noAdjustHandles="1" noChangeArrowheads="1" noChangeShapeType="1" noTextEdit="1"/>
              </p:cNvSpPr>
              <p:nvPr/>
            </p:nvSpPr>
            <p:spPr>
              <a:xfrm>
                <a:off x="6869777" y="1282932"/>
                <a:ext cx="5273648" cy="4885120"/>
              </a:xfrm>
              <a:prstGeom prst="rect">
                <a:avLst/>
              </a:prstGeom>
              <a:blipFill>
                <a:blip r:embed="rId4"/>
                <a:stretch>
                  <a:fillRect l="-1679" t="-1036" r="-1199"/>
                </a:stretch>
              </a:blipFill>
            </p:spPr>
            <p:txBody>
              <a:bodyPr/>
              <a:lstStyle/>
              <a:p>
                <a:r>
                  <a:rPr lang="fr-FR">
                    <a:noFill/>
                  </a:rPr>
                  <a:t> </a:t>
                </a:r>
              </a:p>
            </p:txBody>
          </p:sp>
        </mc:Fallback>
      </mc:AlternateContent>
      <p:pic>
        <p:nvPicPr>
          <p:cNvPr id="2" name="Image 1" descr="Une image contenant graphique&#10;&#10;Description générée automatiquement">
            <a:extLst>
              <a:ext uri="{FF2B5EF4-FFF2-40B4-BE49-F238E27FC236}">
                <a16:creationId xmlns:a16="http://schemas.microsoft.com/office/drawing/2014/main" id="{4ABB7E4A-FCC8-131D-521E-067847336399}"/>
              </a:ext>
            </a:extLst>
          </p:cNvPr>
          <p:cNvPicPr>
            <a:picLocks noChangeAspect="1"/>
          </p:cNvPicPr>
          <p:nvPr/>
        </p:nvPicPr>
        <p:blipFill>
          <a:blip r:embed="rId5"/>
          <a:stretch>
            <a:fillRect/>
          </a:stretch>
        </p:blipFill>
        <p:spPr>
          <a:xfrm>
            <a:off x="360823" y="2021596"/>
            <a:ext cx="5638083" cy="4054140"/>
          </a:xfrm>
          <a:prstGeom prst="rect">
            <a:avLst/>
          </a:prstGeom>
        </p:spPr>
      </p:pic>
    </p:spTree>
    <p:extLst>
      <p:ext uri="{BB962C8B-B14F-4D97-AF65-F5344CB8AC3E}">
        <p14:creationId xmlns:p14="http://schemas.microsoft.com/office/powerpoint/2010/main" val="19308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Optimisation du coût métier  </a:t>
            </a:r>
            <a:endParaRPr lang="fr-FR" sz="5400" b="1" dirty="0"/>
          </a:p>
        </p:txBody>
      </p:sp>
      <p:sp>
        <p:nvSpPr>
          <p:cNvPr id="6" name="ZoneTexte 5">
            <a:extLst>
              <a:ext uri="{FF2B5EF4-FFF2-40B4-BE49-F238E27FC236}">
                <a16:creationId xmlns:a16="http://schemas.microsoft.com/office/drawing/2014/main" id="{7D9B32E6-D84E-7074-A492-A62F6A07B32D}"/>
              </a:ext>
            </a:extLst>
          </p:cNvPr>
          <p:cNvSpPr txBox="1"/>
          <p:nvPr/>
        </p:nvSpPr>
        <p:spPr>
          <a:xfrm>
            <a:off x="6277089" y="1368214"/>
            <a:ext cx="5960833" cy="830997"/>
          </a:xfrm>
          <a:prstGeom prst="rect">
            <a:avLst/>
          </a:prstGeom>
          <a:noFill/>
        </p:spPr>
        <p:txBody>
          <a:bodyPr wrap="square" rtlCol="0">
            <a:spAutoFit/>
          </a:bodyPr>
          <a:lstStyle/>
          <a:p>
            <a:r>
              <a:rPr lang="fr-FR" sz="2400" b="1" dirty="0"/>
              <a:t>Matrice de confusion avec l’optimisation du coût métier :</a:t>
            </a:r>
          </a:p>
        </p:txBody>
      </p:sp>
      <p:sp>
        <p:nvSpPr>
          <p:cNvPr id="7" name="ZoneTexte 6">
            <a:extLst>
              <a:ext uri="{FF2B5EF4-FFF2-40B4-BE49-F238E27FC236}">
                <a16:creationId xmlns:a16="http://schemas.microsoft.com/office/drawing/2014/main" id="{F9D4394F-F13D-564F-8A27-3FFDAE236587}"/>
              </a:ext>
            </a:extLst>
          </p:cNvPr>
          <p:cNvSpPr txBox="1"/>
          <p:nvPr/>
        </p:nvSpPr>
        <p:spPr>
          <a:xfrm>
            <a:off x="308559" y="1447942"/>
            <a:ext cx="5774575" cy="830997"/>
          </a:xfrm>
          <a:prstGeom prst="rect">
            <a:avLst/>
          </a:prstGeom>
          <a:noFill/>
        </p:spPr>
        <p:txBody>
          <a:bodyPr wrap="square" rtlCol="0">
            <a:spAutoFit/>
          </a:bodyPr>
          <a:lstStyle/>
          <a:p>
            <a:r>
              <a:rPr lang="fr-FR" sz="2400" b="1" dirty="0"/>
              <a:t>Matrice de confusion du meilleur modèle opérationnel: </a:t>
            </a:r>
          </a:p>
        </p:txBody>
      </p:sp>
      <p:pic>
        <p:nvPicPr>
          <p:cNvPr id="13" name="Image 12" descr="Une image contenant graphique&#10;&#10;Description générée automatiquement">
            <a:extLst>
              <a:ext uri="{FF2B5EF4-FFF2-40B4-BE49-F238E27FC236}">
                <a16:creationId xmlns:a16="http://schemas.microsoft.com/office/drawing/2014/main" id="{0974A0F5-81C3-8F06-71A7-D7F2B8771167}"/>
              </a:ext>
            </a:extLst>
          </p:cNvPr>
          <p:cNvPicPr>
            <a:picLocks noChangeAspect="1"/>
          </p:cNvPicPr>
          <p:nvPr/>
        </p:nvPicPr>
        <p:blipFill>
          <a:blip r:embed="rId3"/>
          <a:stretch>
            <a:fillRect/>
          </a:stretch>
        </p:blipFill>
        <p:spPr>
          <a:xfrm>
            <a:off x="6431999" y="2151313"/>
            <a:ext cx="5228309" cy="4186542"/>
          </a:xfrm>
          <a:prstGeom prst="rect">
            <a:avLst/>
          </a:prstGeom>
        </p:spPr>
      </p:pic>
      <p:sp>
        <p:nvSpPr>
          <p:cNvPr id="14" name="ZoneTexte 13">
            <a:extLst>
              <a:ext uri="{FF2B5EF4-FFF2-40B4-BE49-F238E27FC236}">
                <a16:creationId xmlns:a16="http://schemas.microsoft.com/office/drawing/2014/main" id="{40CE3613-6B59-94F0-9ABF-62FD36942013}"/>
              </a:ext>
            </a:extLst>
          </p:cNvPr>
          <p:cNvSpPr txBox="1"/>
          <p:nvPr/>
        </p:nvSpPr>
        <p:spPr>
          <a:xfrm>
            <a:off x="1828800" y="4800600"/>
            <a:ext cx="1280160" cy="369332"/>
          </a:xfrm>
          <a:prstGeom prst="rect">
            <a:avLst/>
          </a:prstGeom>
          <a:noFill/>
        </p:spPr>
        <p:txBody>
          <a:bodyPr wrap="square" rtlCol="0">
            <a:spAutoFit/>
          </a:bodyPr>
          <a:lstStyle/>
          <a:p>
            <a:r>
              <a:rPr lang="fr-FR" dirty="0"/>
              <a:t>Seuil :0.92</a:t>
            </a:r>
          </a:p>
        </p:txBody>
      </p:sp>
      <p:sp>
        <p:nvSpPr>
          <p:cNvPr id="15" name="ZoneTexte 14">
            <a:extLst>
              <a:ext uri="{FF2B5EF4-FFF2-40B4-BE49-F238E27FC236}">
                <a16:creationId xmlns:a16="http://schemas.microsoft.com/office/drawing/2014/main" id="{A5DEA77B-C543-3B6A-3497-CC8417206959}"/>
              </a:ext>
            </a:extLst>
          </p:cNvPr>
          <p:cNvSpPr txBox="1"/>
          <p:nvPr/>
        </p:nvSpPr>
        <p:spPr>
          <a:xfrm>
            <a:off x="9784080" y="6365802"/>
            <a:ext cx="2286000" cy="369332"/>
          </a:xfrm>
          <a:prstGeom prst="rect">
            <a:avLst/>
          </a:prstGeom>
          <a:noFill/>
        </p:spPr>
        <p:txBody>
          <a:bodyPr wrap="square" rtlCol="0">
            <a:spAutoFit/>
          </a:bodyPr>
          <a:lstStyle/>
          <a:p>
            <a:r>
              <a:rPr lang="fr-FR" dirty="0"/>
              <a:t>Coût métier :25703</a:t>
            </a:r>
          </a:p>
        </p:txBody>
      </p:sp>
      <p:pic>
        <p:nvPicPr>
          <p:cNvPr id="2" name="Image 1" descr="Une image contenant graphique&#10;&#10;Description générée automatiquement">
            <a:extLst>
              <a:ext uri="{FF2B5EF4-FFF2-40B4-BE49-F238E27FC236}">
                <a16:creationId xmlns:a16="http://schemas.microsoft.com/office/drawing/2014/main" id="{582B2D12-7750-1720-095A-A7C3198DE0DA}"/>
              </a:ext>
            </a:extLst>
          </p:cNvPr>
          <p:cNvPicPr>
            <a:picLocks noChangeAspect="1"/>
          </p:cNvPicPr>
          <p:nvPr/>
        </p:nvPicPr>
        <p:blipFill>
          <a:blip r:embed="rId4"/>
          <a:stretch>
            <a:fillRect/>
          </a:stretch>
        </p:blipFill>
        <p:spPr>
          <a:xfrm>
            <a:off x="675615" y="2151313"/>
            <a:ext cx="5084387" cy="4055033"/>
          </a:xfrm>
          <a:prstGeom prst="rect">
            <a:avLst/>
          </a:prstGeom>
        </p:spPr>
      </p:pic>
      <p:sp>
        <p:nvSpPr>
          <p:cNvPr id="3" name="ZoneTexte 2">
            <a:extLst>
              <a:ext uri="{FF2B5EF4-FFF2-40B4-BE49-F238E27FC236}">
                <a16:creationId xmlns:a16="http://schemas.microsoft.com/office/drawing/2014/main" id="{0E16610A-44BA-4DA5-487D-1721C642FF80}"/>
              </a:ext>
            </a:extLst>
          </p:cNvPr>
          <p:cNvSpPr txBox="1"/>
          <p:nvPr/>
        </p:nvSpPr>
        <p:spPr>
          <a:xfrm>
            <a:off x="1828800" y="6206346"/>
            <a:ext cx="2286000" cy="369332"/>
          </a:xfrm>
          <a:prstGeom prst="rect">
            <a:avLst/>
          </a:prstGeom>
          <a:noFill/>
        </p:spPr>
        <p:txBody>
          <a:bodyPr wrap="square" rtlCol="0">
            <a:spAutoFit/>
          </a:bodyPr>
          <a:lstStyle/>
          <a:p>
            <a:r>
              <a:rPr lang="fr-FR" dirty="0"/>
              <a:t>Coût métier :41750</a:t>
            </a:r>
          </a:p>
        </p:txBody>
      </p:sp>
    </p:spTree>
    <p:extLst>
      <p:ext uri="{BB962C8B-B14F-4D97-AF65-F5344CB8AC3E}">
        <p14:creationId xmlns:p14="http://schemas.microsoft.com/office/powerpoint/2010/main" val="63035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Interprétation du modèle</a:t>
            </a:r>
            <a:endParaRPr lang="fr-FR" sz="5400" b="1" dirty="0"/>
          </a:p>
        </p:txBody>
      </p:sp>
      <p:sp>
        <p:nvSpPr>
          <p:cNvPr id="7" name="ZoneTexte 6">
            <a:extLst>
              <a:ext uri="{FF2B5EF4-FFF2-40B4-BE49-F238E27FC236}">
                <a16:creationId xmlns:a16="http://schemas.microsoft.com/office/drawing/2014/main" id="{F9D4394F-F13D-564F-8A27-3FFDAE236587}"/>
              </a:ext>
            </a:extLst>
          </p:cNvPr>
          <p:cNvSpPr txBox="1"/>
          <p:nvPr/>
        </p:nvSpPr>
        <p:spPr>
          <a:xfrm>
            <a:off x="885305" y="1511293"/>
            <a:ext cx="4601095" cy="461665"/>
          </a:xfrm>
          <a:prstGeom prst="rect">
            <a:avLst/>
          </a:prstGeom>
          <a:noFill/>
        </p:spPr>
        <p:txBody>
          <a:bodyPr wrap="square" rtlCol="0">
            <a:spAutoFit/>
          </a:bodyPr>
          <a:lstStyle/>
          <a:p>
            <a:r>
              <a:rPr lang="fr-FR" sz="2400" b="1" dirty="0"/>
              <a:t>Variable locale </a:t>
            </a:r>
          </a:p>
        </p:txBody>
      </p:sp>
      <p:sp>
        <p:nvSpPr>
          <p:cNvPr id="15" name="ZoneTexte 14">
            <a:extLst>
              <a:ext uri="{FF2B5EF4-FFF2-40B4-BE49-F238E27FC236}">
                <a16:creationId xmlns:a16="http://schemas.microsoft.com/office/drawing/2014/main" id="{A5DEA77B-C543-3B6A-3497-CC8417206959}"/>
              </a:ext>
            </a:extLst>
          </p:cNvPr>
          <p:cNvSpPr txBox="1"/>
          <p:nvPr/>
        </p:nvSpPr>
        <p:spPr>
          <a:xfrm>
            <a:off x="899852" y="2004588"/>
            <a:ext cx="2286000" cy="369332"/>
          </a:xfrm>
          <a:prstGeom prst="rect">
            <a:avLst/>
          </a:prstGeom>
          <a:noFill/>
        </p:spPr>
        <p:txBody>
          <a:bodyPr wrap="square" rtlCol="0">
            <a:spAutoFit/>
          </a:bodyPr>
          <a:lstStyle/>
          <a:p>
            <a:r>
              <a:rPr lang="fr-FR" dirty="0"/>
              <a:t>Ex: ID 60</a:t>
            </a:r>
          </a:p>
        </p:txBody>
      </p:sp>
      <p:pic>
        <p:nvPicPr>
          <p:cNvPr id="3" name="Image 2" descr="Une image contenant Site web&#10;&#10;Description générée automatiquement">
            <a:extLst>
              <a:ext uri="{FF2B5EF4-FFF2-40B4-BE49-F238E27FC236}">
                <a16:creationId xmlns:a16="http://schemas.microsoft.com/office/drawing/2014/main" id="{9868B1DC-01CF-3366-9712-D61005C7AF52}"/>
              </a:ext>
            </a:extLst>
          </p:cNvPr>
          <p:cNvPicPr>
            <a:picLocks noChangeAspect="1"/>
          </p:cNvPicPr>
          <p:nvPr/>
        </p:nvPicPr>
        <p:blipFill>
          <a:blip r:embed="rId3"/>
          <a:stretch>
            <a:fillRect/>
          </a:stretch>
        </p:blipFill>
        <p:spPr>
          <a:xfrm>
            <a:off x="640113" y="2774882"/>
            <a:ext cx="10911774" cy="1631771"/>
          </a:xfrm>
          <a:prstGeom prst="rect">
            <a:avLst/>
          </a:prstGeom>
        </p:spPr>
      </p:pic>
      <p:sp>
        <p:nvSpPr>
          <p:cNvPr id="4" name="ZoneTexte 3">
            <a:extLst>
              <a:ext uri="{FF2B5EF4-FFF2-40B4-BE49-F238E27FC236}">
                <a16:creationId xmlns:a16="http://schemas.microsoft.com/office/drawing/2014/main" id="{9BC1C3AB-D267-C734-9347-B4EEB2DECD25}"/>
              </a:ext>
            </a:extLst>
          </p:cNvPr>
          <p:cNvSpPr txBox="1"/>
          <p:nvPr/>
        </p:nvSpPr>
        <p:spPr>
          <a:xfrm>
            <a:off x="885305" y="4622949"/>
            <a:ext cx="10666582" cy="1200329"/>
          </a:xfrm>
          <a:prstGeom prst="rect">
            <a:avLst/>
          </a:prstGeom>
          <a:noFill/>
        </p:spPr>
        <p:txBody>
          <a:bodyPr wrap="square" rtlCol="0">
            <a:spAutoFit/>
          </a:bodyPr>
          <a:lstStyle/>
          <a:p>
            <a:r>
              <a:rPr lang="fr-FR" dirty="0"/>
              <a:t>Ex: ID 60</a:t>
            </a:r>
          </a:p>
          <a:p>
            <a:endParaRPr lang="fr-FR" dirty="0"/>
          </a:p>
          <a:p>
            <a:r>
              <a:rPr lang="fr-FR" b="0" i="0" dirty="0">
                <a:solidFill>
                  <a:srgbClr val="31333F"/>
                </a:solidFill>
                <a:effectLst/>
                <a:latin typeface="Source Sans Pro" panose="020B0503030403020204" pitchFamily="34" charset="0"/>
              </a:rPr>
              <a:t>Les variables en rose ont contribué à accorder le crédit (donc à augmenter le score). – e.g</a:t>
            </a:r>
            <a:r>
              <a:rPr lang="fr-FR" dirty="0">
                <a:solidFill>
                  <a:srgbClr val="31333F"/>
                </a:solidFill>
                <a:latin typeface="Source Sans Pro" panose="020B0503030403020204" pitchFamily="34" charset="0"/>
              </a:rPr>
              <a:t>:</a:t>
            </a:r>
            <a:r>
              <a:rPr lang="fr-FR" b="0" i="0" dirty="0">
                <a:solidFill>
                  <a:srgbClr val="31333F"/>
                </a:solidFill>
                <a:effectLst/>
                <a:latin typeface="Source Sans Pro" panose="020B0503030403020204" pitchFamily="34" charset="0"/>
              </a:rPr>
              <a:t>EXT_SOURCE_3 </a:t>
            </a:r>
          </a:p>
          <a:p>
            <a:r>
              <a:rPr lang="fr-FR" b="0" i="0" dirty="0">
                <a:solidFill>
                  <a:srgbClr val="31333F"/>
                </a:solidFill>
                <a:effectLst/>
                <a:latin typeface="Source Sans Pro" panose="020B0503030403020204" pitchFamily="34" charset="0"/>
              </a:rPr>
              <a:t>Les variables en bleu ont contribué à refuser le crédit (donc à diminuer le score)- </a:t>
            </a:r>
            <a:r>
              <a:rPr lang="fr-FR" b="0" i="0" dirty="0" err="1">
                <a:solidFill>
                  <a:srgbClr val="31333F"/>
                </a:solidFill>
                <a:effectLst/>
                <a:latin typeface="Source Sans Pro" panose="020B0503030403020204" pitchFamily="34" charset="0"/>
              </a:rPr>
              <a:t>e.g</a:t>
            </a:r>
            <a:r>
              <a:rPr lang="fr-FR" dirty="0">
                <a:solidFill>
                  <a:srgbClr val="31333F"/>
                </a:solidFill>
                <a:latin typeface="Source Sans Pro" panose="020B0503030403020204" pitchFamily="34" charset="0"/>
              </a:rPr>
              <a:t>: EXT_SOURCE_1</a:t>
            </a:r>
            <a:endParaRPr lang="fr-FR" dirty="0"/>
          </a:p>
        </p:txBody>
      </p:sp>
    </p:spTree>
    <p:extLst>
      <p:ext uri="{BB962C8B-B14F-4D97-AF65-F5344CB8AC3E}">
        <p14:creationId xmlns:p14="http://schemas.microsoft.com/office/powerpoint/2010/main" val="8635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Interprétation du modèle</a:t>
            </a:r>
            <a:endParaRPr lang="fr-FR" sz="5400" b="1" dirty="0"/>
          </a:p>
        </p:txBody>
      </p:sp>
      <p:sp>
        <p:nvSpPr>
          <p:cNvPr id="7" name="ZoneTexte 6">
            <a:extLst>
              <a:ext uri="{FF2B5EF4-FFF2-40B4-BE49-F238E27FC236}">
                <a16:creationId xmlns:a16="http://schemas.microsoft.com/office/drawing/2014/main" id="{F9D4394F-F13D-564F-8A27-3FFDAE236587}"/>
              </a:ext>
            </a:extLst>
          </p:cNvPr>
          <p:cNvSpPr txBox="1"/>
          <p:nvPr/>
        </p:nvSpPr>
        <p:spPr>
          <a:xfrm>
            <a:off x="885305" y="1511293"/>
            <a:ext cx="4601095" cy="461665"/>
          </a:xfrm>
          <a:prstGeom prst="rect">
            <a:avLst/>
          </a:prstGeom>
          <a:noFill/>
        </p:spPr>
        <p:txBody>
          <a:bodyPr wrap="square" rtlCol="0">
            <a:spAutoFit/>
          </a:bodyPr>
          <a:lstStyle/>
          <a:p>
            <a:r>
              <a:rPr lang="fr-FR" sz="2400" b="1" dirty="0"/>
              <a:t>Variable globale </a:t>
            </a:r>
          </a:p>
        </p:txBody>
      </p:sp>
      <p:sp>
        <p:nvSpPr>
          <p:cNvPr id="4" name="ZoneTexte 3">
            <a:extLst>
              <a:ext uri="{FF2B5EF4-FFF2-40B4-BE49-F238E27FC236}">
                <a16:creationId xmlns:a16="http://schemas.microsoft.com/office/drawing/2014/main" id="{9BC1C3AB-D267-C734-9347-B4EEB2DECD25}"/>
              </a:ext>
            </a:extLst>
          </p:cNvPr>
          <p:cNvSpPr txBox="1"/>
          <p:nvPr/>
        </p:nvSpPr>
        <p:spPr>
          <a:xfrm>
            <a:off x="762709" y="2669397"/>
            <a:ext cx="6141011" cy="2554545"/>
          </a:xfrm>
          <a:prstGeom prst="rect">
            <a:avLst/>
          </a:prstGeom>
          <a:noFill/>
        </p:spPr>
        <p:txBody>
          <a:bodyPr wrap="square" rtlCol="0">
            <a:spAutoFit/>
          </a:bodyPr>
          <a:lstStyle/>
          <a:p>
            <a:r>
              <a:rPr lang="fr-FR" sz="2000" dirty="0"/>
              <a:t>Ex: ID 60</a:t>
            </a:r>
          </a:p>
          <a:p>
            <a:endParaRPr lang="fr-FR" sz="2000" dirty="0"/>
          </a:p>
          <a:p>
            <a:pPr marL="285750" indent="-285750">
              <a:buFont typeface="Arial" panose="020B0604020202020204" pitchFamily="34" charset="0"/>
              <a:buChar char="•"/>
            </a:pPr>
            <a:r>
              <a:rPr lang="fr-FR" sz="2000" dirty="0"/>
              <a:t>Pour chacune des variables et chacune des classes : Calcul de la contribution à l’amélioration ou à la diminution du score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Classement de l’importance des variables par l’ordre décroissant </a:t>
            </a:r>
          </a:p>
        </p:txBody>
      </p:sp>
      <p:pic>
        <p:nvPicPr>
          <p:cNvPr id="5" name="Image 4" descr="Une image contenant graphique&#10;&#10;Description générée automatiquement">
            <a:extLst>
              <a:ext uri="{FF2B5EF4-FFF2-40B4-BE49-F238E27FC236}">
                <a16:creationId xmlns:a16="http://schemas.microsoft.com/office/drawing/2014/main" id="{41283D33-C7DA-94D4-AB05-3DF29764BA16}"/>
              </a:ext>
            </a:extLst>
          </p:cNvPr>
          <p:cNvPicPr>
            <a:picLocks noChangeAspect="1"/>
          </p:cNvPicPr>
          <p:nvPr/>
        </p:nvPicPr>
        <p:blipFill>
          <a:blip r:embed="rId3"/>
          <a:stretch>
            <a:fillRect/>
          </a:stretch>
        </p:blipFill>
        <p:spPr>
          <a:xfrm>
            <a:off x="7513320" y="1384372"/>
            <a:ext cx="4176571" cy="4970708"/>
          </a:xfrm>
          <a:prstGeom prst="rect">
            <a:avLst/>
          </a:prstGeom>
        </p:spPr>
      </p:pic>
    </p:spTree>
    <p:extLst>
      <p:ext uri="{BB962C8B-B14F-4D97-AF65-F5344CB8AC3E}">
        <p14:creationId xmlns:p14="http://schemas.microsoft.com/office/powerpoint/2010/main" val="140739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36B3E7-523F-7A41-8D47-AE5FE91FEE84}"/>
              </a:ext>
            </a:extLst>
          </p:cNvPr>
          <p:cNvSpPr/>
          <p:nvPr/>
        </p:nvSpPr>
        <p:spPr>
          <a:xfrm>
            <a:off x="1" y="0"/>
            <a:ext cx="12143424"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API – outil Flask </a:t>
            </a:r>
          </a:p>
        </p:txBody>
      </p:sp>
      <p:pic>
        <p:nvPicPr>
          <p:cNvPr id="3" name="Image 2" descr="Une image contenant texte&#10;&#10;Description générée automatiquement">
            <a:extLst>
              <a:ext uri="{FF2B5EF4-FFF2-40B4-BE49-F238E27FC236}">
                <a16:creationId xmlns:a16="http://schemas.microsoft.com/office/drawing/2014/main" id="{EC4C050C-148D-8CA6-02BC-6E0BB34B192D}"/>
              </a:ext>
            </a:extLst>
          </p:cNvPr>
          <p:cNvPicPr>
            <a:picLocks noChangeAspect="1"/>
          </p:cNvPicPr>
          <p:nvPr/>
        </p:nvPicPr>
        <p:blipFill>
          <a:blip r:embed="rId3"/>
          <a:stretch>
            <a:fillRect/>
          </a:stretch>
        </p:blipFill>
        <p:spPr>
          <a:xfrm>
            <a:off x="955983" y="4023377"/>
            <a:ext cx="10280033" cy="2284452"/>
          </a:xfrm>
          <a:prstGeom prst="rect">
            <a:avLst/>
          </a:prstGeom>
        </p:spPr>
      </p:pic>
      <p:sp>
        <p:nvSpPr>
          <p:cNvPr id="4" name="ZoneTexte 3">
            <a:extLst>
              <a:ext uri="{FF2B5EF4-FFF2-40B4-BE49-F238E27FC236}">
                <a16:creationId xmlns:a16="http://schemas.microsoft.com/office/drawing/2014/main" id="{A0A3C60D-E6A6-BE42-2757-22FCDD663157}"/>
              </a:ext>
            </a:extLst>
          </p:cNvPr>
          <p:cNvSpPr txBox="1"/>
          <p:nvPr/>
        </p:nvSpPr>
        <p:spPr>
          <a:xfrm>
            <a:off x="955983" y="1715053"/>
            <a:ext cx="9932596" cy="1200329"/>
          </a:xfrm>
          <a:prstGeom prst="rect">
            <a:avLst/>
          </a:prstGeom>
          <a:noFill/>
        </p:spPr>
        <p:txBody>
          <a:bodyPr wrap="square" rtlCol="0">
            <a:spAutoFit/>
          </a:bodyPr>
          <a:lstStyle/>
          <a:p>
            <a:r>
              <a:rPr lang="fr-FR" sz="2400" dirty="0"/>
              <a:t>Une API créé via </a:t>
            </a:r>
            <a:r>
              <a:rPr lang="fr-FR" sz="2400" b="1" i="1" dirty="0"/>
              <a:t>Flask</a:t>
            </a:r>
            <a:r>
              <a:rPr lang="fr-FR" sz="2400" b="1" dirty="0"/>
              <a:t> </a:t>
            </a:r>
            <a:r>
              <a:rPr lang="fr-FR" sz="2400" dirty="0"/>
              <a:t>puis déployé par </a:t>
            </a:r>
            <a:r>
              <a:rPr lang="fr-FR" sz="2400" b="1" i="1" dirty="0" err="1"/>
              <a:t>Heroku</a:t>
            </a:r>
            <a:r>
              <a:rPr lang="fr-FR" sz="2400" dirty="0"/>
              <a:t> afin de réaliser une prédiction de solvabilité d’un client donné de façon automatique</a:t>
            </a:r>
          </a:p>
          <a:p>
            <a:endParaRPr lang="fr-FR" sz="2400" dirty="0"/>
          </a:p>
        </p:txBody>
      </p:sp>
    </p:spTree>
    <p:extLst>
      <p:ext uri="{BB962C8B-B14F-4D97-AF65-F5344CB8AC3E}">
        <p14:creationId xmlns:p14="http://schemas.microsoft.com/office/powerpoint/2010/main" val="165884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13FA17B-DF61-F943-9091-4F7F59F75CBF}"/>
              </a:ext>
            </a:extLst>
          </p:cNvPr>
          <p:cNvSpPr/>
          <p:nvPr/>
        </p:nvSpPr>
        <p:spPr>
          <a:xfrm>
            <a:off x="0" y="0"/>
            <a:ext cx="12191999" cy="546817"/>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a:t>
            </a:r>
            <a:r>
              <a:rPr lang="fr-FR" sz="4800" b="1" dirty="0"/>
              <a:t>Dashboard – outil </a:t>
            </a:r>
            <a:r>
              <a:rPr lang="fr-FR" sz="4800" b="1" dirty="0" err="1"/>
              <a:t>Steamlit</a:t>
            </a:r>
            <a:r>
              <a:rPr lang="fr-FR" sz="4800" b="1" dirty="0"/>
              <a:t> </a:t>
            </a:r>
            <a:endParaRPr lang="fr-FR" sz="1600" b="1" dirty="0"/>
          </a:p>
        </p:txBody>
      </p:sp>
      <p:sp>
        <p:nvSpPr>
          <p:cNvPr id="17" name="Rectangle 16">
            <a:extLst>
              <a:ext uri="{FF2B5EF4-FFF2-40B4-BE49-F238E27FC236}">
                <a16:creationId xmlns:a16="http://schemas.microsoft.com/office/drawing/2014/main" id="{EF15392A-2EEA-A841-B7C8-2E6358E7AD7B}"/>
              </a:ext>
            </a:extLst>
          </p:cNvPr>
          <p:cNvSpPr/>
          <p:nvPr/>
        </p:nvSpPr>
        <p:spPr>
          <a:xfrm>
            <a:off x="0" y="6547852"/>
            <a:ext cx="4900124" cy="369332"/>
          </a:xfrm>
          <a:prstGeom prst="rect">
            <a:avLst/>
          </a:prstGeom>
        </p:spPr>
        <p:txBody>
          <a:bodyPr wrap="none">
            <a:spAutoFit/>
          </a:bodyPr>
          <a:lstStyle/>
          <a:p>
            <a:r>
              <a:rPr lang="fr-FR" dirty="0">
                <a:solidFill>
                  <a:schemeClr val="bg1"/>
                </a:solidFill>
              </a:rPr>
              <a:t>*Source: traité dans les données fournis par FAO</a:t>
            </a:r>
          </a:p>
        </p:txBody>
      </p:sp>
      <p:pic>
        <p:nvPicPr>
          <p:cNvPr id="3" name="Image 2">
            <a:extLst>
              <a:ext uri="{FF2B5EF4-FFF2-40B4-BE49-F238E27FC236}">
                <a16:creationId xmlns:a16="http://schemas.microsoft.com/office/drawing/2014/main" id="{81D20E3C-DD95-947B-01D7-5582D5E429D4}"/>
              </a:ext>
            </a:extLst>
          </p:cNvPr>
          <p:cNvPicPr>
            <a:picLocks noChangeAspect="1"/>
          </p:cNvPicPr>
          <p:nvPr/>
        </p:nvPicPr>
        <p:blipFill>
          <a:blip r:embed="rId3"/>
          <a:stretch>
            <a:fillRect/>
          </a:stretch>
        </p:blipFill>
        <p:spPr>
          <a:xfrm>
            <a:off x="716280" y="1051092"/>
            <a:ext cx="10515600" cy="5442630"/>
          </a:xfrm>
          <a:prstGeom prst="rect">
            <a:avLst/>
          </a:prstGeom>
        </p:spPr>
      </p:pic>
      <p:sp>
        <p:nvSpPr>
          <p:cNvPr id="4" name="ZoneTexte 3">
            <a:extLst>
              <a:ext uri="{FF2B5EF4-FFF2-40B4-BE49-F238E27FC236}">
                <a16:creationId xmlns:a16="http://schemas.microsoft.com/office/drawing/2014/main" id="{4097C7EF-C91D-95D2-BCF7-2D5C988C73EA}"/>
              </a:ext>
            </a:extLst>
          </p:cNvPr>
          <p:cNvSpPr txBox="1"/>
          <p:nvPr/>
        </p:nvSpPr>
        <p:spPr>
          <a:xfrm>
            <a:off x="3672840" y="812296"/>
            <a:ext cx="5486400" cy="369332"/>
          </a:xfrm>
          <a:prstGeom prst="rect">
            <a:avLst/>
          </a:prstGeom>
          <a:noFill/>
        </p:spPr>
        <p:txBody>
          <a:bodyPr wrap="square" rtlCol="0">
            <a:spAutoFit/>
          </a:bodyPr>
          <a:lstStyle/>
          <a:p>
            <a:r>
              <a:rPr lang="fr-FR" dirty="0"/>
              <a:t>https://bank-dashboard-oc-p7.herokuapp.com/</a:t>
            </a:r>
          </a:p>
        </p:txBody>
      </p:sp>
    </p:spTree>
    <p:extLst>
      <p:ext uri="{BB962C8B-B14F-4D97-AF65-F5344CB8AC3E}">
        <p14:creationId xmlns:p14="http://schemas.microsoft.com/office/powerpoint/2010/main" val="75102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13FA17B-DF61-F943-9091-4F7F59F75CBF}"/>
              </a:ext>
            </a:extLst>
          </p:cNvPr>
          <p:cNvSpPr/>
          <p:nvPr/>
        </p:nvSpPr>
        <p:spPr>
          <a:xfrm>
            <a:off x="0" y="0"/>
            <a:ext cx="12191999" cy="546817"/>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a:t>
            </a:r>
            <a:r>
              <a:rPr lang="fr-FR" sz="4800" b="1" dirty="0"/>
              <a:t>Conclusion </a:t>
            </a:r>
            <a:endParaRPr lang="fr-FR" sz="1600" b="1" dirty="0"/>
          </a:p>
        </p:txBody>
      </p:sp>
      <p:sp>
        <p:nvSpPr>
          <p:cNvPr id="17" name="Rectangle 16">
            <a:extLst>
              <a:ext uri="{FF2B5EF4-FFF2-40B4-BE49-F238E27FC236}">
                <a16:creationId xmlns:a16="http://schemas.microsoft.com/office/drawing/2014/main" id="{EF15392A-2EEA-A841-B7C8-2E6358E7AD7B}"/>
              </a:ext>
            </a:extLst>
          </p:cNvPr>
          <p:cNvSpPr/>
          <p:nvPr/>
        </p:nvSpPr>
        <p:spPr>
          <a:xfrm>
            <a:off x="0" y="6547852"/>
            <a:ext cx="4900124" cy="369332"/>
          </a:xfrm>
          <a:prstGeom prst="rect">
            <a:avLst/>
          </a:prstGeom>
        </p:spPr>
        <p:txBody>
          <a:bodyPr wrap="none">
            <a:spAutoFit/>
          </a:bodyPr>
          <a:lstStyle/>
          <a:p>
            <a:r>
              <a:rPr lang="fr-FR" dirty="0">
                <a:solidFill>
                  <a:schemeClr val="bg1"/>
                </a:solidFill>
              </a:rPr>
              <a:t>*Source: traité dans les données fournis par FAO</a:t>
            </a:r>
          </a:p>
        </p:txBody>
      </p:sp>
      <p:sp>
        <p:nvSpPr>
          <p:cNvPr id="2" name="ZoneTexte 1">
            <a:extLst>
              <a:ext uri="{FF2B5EF4-FFF2-40B4-BE49-F238E27FC236}">
                <a16:creationId xmlns:a16="http://schemas.microsoft.com/office/drawing/2014/main" id="{FE4BC437-375A-48B1-1C88-E857C5BA285A}"/>
              </a:ext>
            </a:extLst>
          </p:cNvPr>
          <p:cNvSpPr txBox="1"/>
          <p:nvPr/>
        </p:nvSpPr>
        <p:spPr>
          <a:xfrm>
            <a:off x="762000" y="682214"/>
            <a:ext cx="9464040" cy="5816977"/>
          </a:xfrm>
          <a:prstGeom prst="rect">
            <a:avLst/>
          </a:prstGeom>
          <a:noFill/>
        </p:spPr>
        <p:txBody>
          <a:bodyPr wrap="square" rtlCol="0">
            <a:spAutoFit/>
          </a:bodyPr>
          <a:lstStyle/>
          <a:p>
            <a:pPr marL="285750" indent="-285750">
              <a:buFontTx/>
              <a:buChar char="-"/>
            </a:pPr>
            <a:r>
              <a:rPr lang="fr-FR" sz="2400" dirty="0">
                <a:latin typeface="Helvetica Neue" panose="02000503000000020004" pitchFamily="2" charset="0"/>
              </a:rPr>
              <a:t>Nous avons développé un outil permettant de donner une prédiction du prêt simple et rapide.</a:t>
            </a:r>
          </a:p>
          <a:p>
            <a:endParaRPr lang="fr-FR" sz="2400" dirty="0">
              <a:latin typeface="Helvetica Neue" panose="02000503000000020004" pitchFamily="2" charset="0"/>
            </a:endParaRPr>
          </a:p>
          <a:p>
            <a:pPr marL="285750" indent="-285750">
              <a:buFontTx/>
              <a:buChar char="-"/>
            </a:pPr>
            <a:r>
              <a:rPr lang="fr-FR" sz="2400" dirty="0">
                <a:effectLst/>
                <a:latin typeface="Helvetica Neue" panose="02000503000000020004" pitchFamily="2" charset="0"/>
              </a:rPr>
              <a:t>Cela remonte l’optimisation du coût métier au niveau de la simulation du modèle</a:t>
            </a:r>
          </a:p>
          <a:p>
            <a:endParaRPr lang="fr-FR" sz="2400" dirty="0">
              <a:effectLst/>
              <a:latin typeface="Helvetica Neue" panose="02000503000000020004" pitchFamily="2" charset="0"/>
            </a:endParaRPr>
          </a:p>
          <a:p>
            <a:pPr marL="285750" indent="-285750">
              <a:buFontTx/>
              <a:buChar char="-"/>
            </a:pPr>
            <a:r>
              <a:rPr lang="fr-FR" sz="2400" dirty="0">
                <a:effectLst/>
                <a:latin typeface="Helvetica Neue" panose="02000503000000020004" pitchFamily="2" charset="0"/>
              </a:rPr>
              <a:t>Voir à l’avenir un développement de son propre </a:t>
            </a:r>
            <a:r>
              <a:rPr lang="fr-FR" sz="2400" dirty="0" err="1">
                <a:effectLst/>
                <a:latin typeface="Helvetica Neue" panose="02000503000000020004" pitchFamily="2" charset="0"/>
              </a:rPr>
              <a:t>feature</a:t>
            </a:r>
            <a:r>
              <a:rPr lang="fr-FR" sz="2400" dirty="0">
                <a:effectLst/>
                <a:latin typeface="Helvetica Neue" panose="02000503000000020004" pitchFamily="2" charset="0"/>
              </a:rPr>
              <a:t> engineering </a:t>
            </a:r>
          </a:p>
          <a:p>
            <a:pPr marL="285750" indent="-285750">
              <a:buFontTx/>
              <a:buChar char="-"/>
            </a:pPr>
            <a:endParaRPr lang="fr-FR" sz="2400" dirty="0">
              <a:effectLst/>
              <a:latin typeface="Helvetica Neue" panose="02000503000000020004" pitchFamily="2" charset="0"/>
            </a:endParaRPr>
          </a:p>
          <a:p>
            <a:pPr marL="285750" indent="-285750">
              <a:buFontTx/>
              <a:buChar char="-"/>
            </a:pPr>
            <a:r>
              <a:rPr lang="fr-FR" sz="2400" dirty="0">
                <a:effectLst/>
                <a:latin typeface="Helvetica Neue" panose="02000503000000020004" pitchFamily="2" charset="0"/>
              </a:rPr>
              <a:t>on a remarqué dans ce projet </a:t>
            </a:r>
            <a:r>
              <a:rPr lang="fr-FR" sz="2400" dirty="0">
                <a:latin typeface="Helvetica Neue" panose="02000503000000020004" pitchFamily="2" charset="0"/>
              </a:rPr>
              <a:t>un</a:t>
            </a:r>
            <a:r>
              <a:rPr lang="fr-FR" sz="2400" dirty="0">
                <a:effectLst/>
                <a:latin typeface="Helvetica Neue" panose="02000503000000020004" pitchFamily="2" charset="0"/>
              </a:rPr>
              <a:t> manque des variables pertinents (les données de conjoint / d’autre données de la personne </a:t>
            </a:r>
            <a:r>
              <a:rPr lang="fr-FR" sz="2400" dirty="0" err="1">
                <a:effectLst/>
                <a:latin typeface="Helvetica Neue" panose="02000503000000020004" pitchFamily="2" charset="0"/>
              </a:rPr>
              <a:t>etc</a:t>
            </a:r>
            <a:r>
              <a:rPr lang="fr-FR" sz="2400" dirty="0">
                <a:effectLst/>
                <a:latin typeface="Helvetica Neue" panose="02000503000000020004" pitchFamily="2" charset="0"/>
              </a:rPr>
              <a:t> ) donc dans l’avenir il est possible de faire un traitement de </a:t>
            </a:r>
            <a:r>
              <a:rPr lang="fr-FR" sz="2400" dirty="0" err="1">
                <a:effectLst/>
                <a:latin typeface="Helvetica Neue" panose="02000503000000020004" pitchFamily="2" charset="0"/>
              </a:rPr>
              <a:t>feature</a:t>
            </a:r>
            <a:r>
              <a:rPr lang="fr-FR" sz="2400" dirty="0">
                <a:effectLst/>
                <a:latin typeface="Helvetica Neue" panose="02000503000000020004" pitchFamily="2" charset="0"/>
              </a:rPr>
              <a:t> </a:t>
            </a:r>
            <a:r>
              <a:rPr lang="fr-FR" sz="2400" dirty="0" err="1">
                <a:effectLst/>
                <a:latin typeface="Helvetica Neue" panose="02000503000000020004" pitchFamily="2" charset="0"/>
              </a:rPr>
              <a:t>enginnering</a:t>
            </a:r>
            <a:r>
              <a:rPr lang="fr-FR" sz="2400" dirty="0">
                <a:effectLst/>
                <a:latin typeface="Helvetica Neue" panose="02000503000000020004" pitchFamily="2" charset="0"/>
              </a:rPr>
              <a:t> plus poussé afin d’améliorer la performance de notre modèle </a:t>
            </a:r>
          </a:p>
          <a:p>
            <a:pPr marL="285750" indent="-285750">
              <a:buFontTx/>
              <a:buChar char="-"/>
            </a:pPr>
            <a:endParaRPr lang="fr-FR" dirty="0">
              <a:effectLst/>
              <a:latin typeface="Helvetica Neue" panose="02000503000000020004" pitchFamily="2" charset="0"/>
            </a:endParaRPr>
          </a:p>
          <a:p>
            <a:endParaRPr lang="fr-FR" dirty="0"/>
          </a:p>
        </p:txBody>
      </p:sp>
    </p:spTree>
    <p:extLst>
      <p:ext uri="{BB962C8B-B14F-4D97-AF65-F5344CB8AC3E}">
        <p14:creationId xmlns:p14="http://schemas.microsoft.com/office/powerpoint/2010/main" val="2162178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4977762F-249A-324C-9221-41E4F4958FE0}"/>
              </a:ext>
            </a:extLst>
          </p:cNvPr>
          <p:cNvSpPr txBox="1"/>
          <p:nvPr/>
        </p:nvSpPr>
        <p:spPr>
          <a:xfrm>
            <a:off x="772970" y="2274838"/>
            <a:ext cx="11143727" cy="1200329"/>
          </a:xfrm>
          <a:prstGeom prst="rect">
            <a:avLst/>
          </a:prstGeom>
          <a:noFill/>
        </p:spPr>
        <p:txBody>
          <a:bodyPr wrap="square" rtlCol="0">
            <a:spAutoFit/>
          </a:bodyPr>
          <a:lstStyle/>
          <a:p>
            <a:r>
              <a:rPr lang="fr-FR" sz="7200" dirty="0">
                <a:solidFill>
                  <a:srgbClr val="003054"/>
                </a:solidFill>
              </a:rPr>
              <a:t>MERCI DE VOTRE ATTENTION</a:t>
            </a:r>
          </a:p>
        </p:txBody>
      </p:sp>
      <p:sp>
        <p:nvSpPr>
          <p:cNvPr id="9" name="Rectangle 8">
            <a:extLst>
              <a:ext uri="{FF2B5EF4-FFF2-40B4-BE49-F238E27FC236}">
                <a16:creationId xmlns:a16="http://schemas.microsoft.com/office/drawing/2014/main" id="{023F19BF-F2CB-754E-80E9-410BB56475D5}"/>
              </a:ext>
            </a:extLst>
          </p:cNvPr>
          <p:cNvSpPr/>
          <p:nvPr/>
        </p:nvSpPr>
        <p:spPr>
          <a:xfrm>
            <a:off x="427703" y="2050026"/>
            <a:ext cx="11488994" cy="1814052"/>
          </a:xfrm>
          <a:prstGeom prst="rect">
            <a:avLst/>
          </a:prstGeom>
          <a:solidFill>
            <a:schemeClr val="accent1">
              <a:alpha val="23000"/>
            </a:schemeClr>
          </a:solidFill>
          <a:ln>
            <a:solidFill>
              <a:srgbClr val="84A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95695286-BBB0-3440-AF79-C38317ABE905}"/>
              </a:ext>
            </a:extLst>
          </p:cNvPr>
          <p:cNvSpPr/>
          <p:nvPr/>
        </p:nvSpPr>
        <p:spPr>
          <a:xfrm>
            <a:off x="427703" y="3669622"/>
            <a:ext cx="11488994" cy="388911"/>
          </a:xfrm>
          <a:prstGeom prst="rect">
            <a:avLst/>
          </a:prstGeom>
          <a:solidFill>
            <a:schemeClr val="bg1">
              <a:lumMod val="85000"/>
              <a:alpha val="53000"/>
            </a:schemeClr>
          </a:solidFill>
          <a:ln>
            <a:solidFill>
              <a:schemeClr val="accent1">
                <a:lumMod val="75000"/>
              </a:schemeClr>
            </a:solidFill>
          </a:ln>
          <a:effectLst>
            <a:outerShdw blurRad="50800" dist="50800" dir="5400000" algn="ctr" rotWithShape="0">
              <a:srgbClr val="003054">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950D0B11-15CD-564E-BFA1-D4DF896FDB66}"/>
              </a:ext>
            </a:extLst>
          </p:cNvPr>
          <p:cNvSpPr/>
          <p:nvPr/>
        </p:nvSpPr>
        <p:spPr>
          <a:xfrm>
            <a:off x="427703" y="1797437"/>
            <a:ext cx="11488994" cy="388911"/>
          </a:xfrm>
          <a:prstGeom prst="rect">
            <a:avLst/>
          </a:prstGeom>
          <a:solidFill>
            <a:schemeClr val="bg1">
              <a:lumMod val="85000"/>
              <a:alpha val="53000"/>
            </a:schemeClr>
          </a:solidFill>
          <a:ln>
            <a:solidFill>
              <a:schemeClr val="accent1">
                <a:lumMod val="75000"/>
              </a:schemeClr>
            </a:solidFill>
          </a:ln>
          <a:effectLst>
            <a:outerShdw blurRad="50800" dist="50800" dir="5400000" algn="ctr" rotWithShape="0">
              <a:srgbClr val="003054">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38853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5A523-D815-2F48-BF2C-6316B1C99EBA}"/>
              </a:ext>
            </a:extLst>
          </p:cNvPr>
          <p:cNvSpPr/>
          <p:nvPr/>
        </p:nvSpPr>
        <p:spPr>
          <a:xfrm>
            <a:off x="0" y="0"/>
            <a:ext cx="12192000" cy="6858000"/>
          </a:xfrm>
          <a:prstGeom prst="rect">
            <a:avLst/>
          </a:prstGeom>
          <a:solidFill>
            <a:schemeClr val="bg1">
              <a:lumMod val="85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24BB1184-48D6-5942-ADD2-85CDD1FB4C66}"/>
              </a:ext>
            </a:extLst>
          </p:cNvPr>
          <p:cNvSpPr/>
          <p:nvPr/>
        </p:nvSpPr>
        <p:spPr>
          <a:xfrm flipV="1">
            <a:off x="0" y="485776"/>
            <a:ext cx="11701464" cy="76278"/>
          </a:xfrm>
          <a:prstGeom prst="rect">
            <a:avLst/>
          </a:prstGeom>
          <a:solidFill>
            <a:srgbClr val="003054"/>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09C3938-9AF8-0248-83B3-2FFD64A4EF88}"/>
              </a:ext>
            </a:extLst>
          </p:cNvPr>
          <p:cNvSpPr/>
          <p:nvPr/>
        </p:nvSpPr>
        <p:spPr>
          <a:xfrm flipV="1">
            <a:off x="23809" y="638176"/>
            <a:ext cx="11677655" cy="76278"/>
          </a:xfrm>
          <a:prstGeom prst="rect">
            <a:avLst/>
          </a:prstGeom>
          <a:solidFill>
            <a:srgbClr val="84A8DB"/>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8F9CB8C2-047C-0948-A1E6-95603B10D110}"/>
              </a:ext>
            </a:extLst>
          </p:cNvPr>
          <p:cNvSpPr/>
          <p:nvPr/>
        </p:nvSpPr>
        <p:spPr>
          <a:xfrm flipV="1">
            <a:off x="4758" y="804864"/>
            <a:ext cx="11701464" cy="76278"/>
          </a:xfrm>
          <a:prstGeom prst="rect">
            <a:avLst/>
          </a:prstGeom>
          <a:solidFill>
            <a:srgbClr val="007CAA"/>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31D696B-00B7-234B-AD01-E4699DBB3A9B}"/>
              </a:ext>
            </a:extLst>
          </p:cNvPr>
          <p:cNvSpPr/>
          <p:nvPr/>
        </p:nvSpPr>
        <p:spPr>
          <a:xfrm flipV="1">
            <a:off x="466731" y="6153159"/>
            <a:ext cx="11701464" cy="76278"/>
          </a:xfrm>
          <a:prstGeom prst="rect">
            <a:avLst/>
          </a:prstGeom>
          <a:solidFill>
            <a:srgbClr val="003054"/>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234F167-692F-5B4A-BDC6-C198B33B0FD8}"/>
              </a:ext>
            </a:extLst>
          </p:cNvPr>
          <p:cNvSpPr/>
          <p:nvPr/>
        </p:nvSpPr>
        <p:spPr>
          <a:xfrm flipV="1">
            <a:off x="466731" y="5991233"/>
            <a:ext cx="11715749" cy="61903"/>
          </a:xfrm>
          <a:prstGeom prst="rect">
            <a:avLst/>
          </a:prstGeom>
          <a:solidFill>
            <a:srgbClr val="84A8DB"/>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6285C09-6104-EB40-ADC0-D3A3955B411E}"/>
              </a:ext>
            </a:extLst>
          </p:cNvPr>
          <p:cNvSpPr/>
          <p:nvPr/>
        </p:nvSpPr>
        <p:spPr>
          <a:xfrm flipV="1">
            <a:off x="474199" y="5815029"/>
            <a:ext cx="11701464" cy="76278"/>
          </a:xfrm>
          <a:prstGeom prst="rect">
            <a:avLst/>
          </a:prstGeom>
          <a:solidFill>
            <a:srgbClr val="007CAA"/>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023ABFA4-C01E-8A35-F55F-C09CFCA6E97B}"/>
              </a:ext>
            </a:extLst>
          </p:cNvPr>
          <p:cNvSpPr txBox="1"/>
          <p:nvPr/>
        </p:nvSpPr>
        <p:spPr>
          <a:xfrm>
            <a:off x="733926" y="1132180"/>
            <a:ext cx="7026442" cy="4370427"/>
          </a:xfrm>
          <a:prstGeom prst="rect">
            <a:avLst/>
          </a:prstGeom>
          <a:noFill/>
        </p:spPr>
        <p:txBody>
          <a:bodyPr wrap="square" rtlCol="0">
            <a:spAutoFit/>
          </a:bodyPr>
          <a:lstStyle/>
          <a:p>
            <a:r>
              <a:rPr lang="fr-FR" sz="3600" dirty="0"/>
              <a:t>Sommaire:</a:t>
            </a:r>
          </a:p>
          <a:p>
            <a:endParaRPr lang="fr-FR" dirty="0"/>
          </a:p>
          <a:p>
            <a:pPr marL="285750" indent="-285750">
              <a:buFont typeface="Arial" panose="020B0604020202020204" pitchFamily="34" charset="0"/>
              <a:buChar char="•"/>
            </a:pPr>
            <a:r>
              <a:rPr lang="fr-FR" sz="2800" dirty="0"/>
              <a:t>Contexte du projet </a:t>
            </a:r>
          </a:p>
          <a:p>
            <a:pPr marL="285750" indent="-285750">
              <a:buFont typeface="Arial" panose="020B0604020202020204" pitchFamily="34" charset="0"/>
              <a:buChar char="•"/>
            </a:pPr>
            <a:r>
              <a:rPr lang="fr-FR" sz="2800" dirty="0"/>
              <a:t>Présentation du jeu des données </a:t>
            </a:r>
          </a:p>
          <a:p>
            <a:pPr marL="285750" indent="-285750">
              <a:buFont typeface="Arial" panose="020B0604020202020204" pitchFamily="34" charset="0"/>
              <a:buChar char="•"/>
            </a:pPr>
            <a:r>
              <a:rPr lang="fr-FR" sz="2800" dirty="0"/>
              <a:t>Pre - </a:t>
            </a:r>
            <a:r>
              <a:rPr lang="fr-FR" sz="2800" dirty="0" err="1"/>
              <a:t>processing</a:t>
            </a:r>
            <a:r>
              <a:rPr lang="fr-FR" sz="2800" dirty="0"/>
              <a:t> </a:t>
            </a:r>
          </a:p>
          <a:p>
            <a:pPr marL="285750" indent="-285750">
              <a:buFont typeface="Arial" panose="020B0604020202020204" pitchFamily="34" charset="0"/>
              <a:buChar char="•"/>
            </a:pPr>
            <a:r>
              <a:rPr lang="fr-FR" sz="2800" dirty="0"/>
              <a:t>Déséquilibre des données </a:t>
            </a:r>
          </a:p>
          <a:p>
            <a:pPr marL="285750" indent="-285750">
              <a:buFont typeface="Arial" panose="020B0604020202020204" pitchFamily="34" charset="0"/>
              <a:buChar char="•"/>
            </a:pPr>
            <a:r>
              <a:rPr lang="fr-FR" sz="2800" dirty="0"/>
              <a:t>Modélisation </a:t>
            </a:r>
          </a:p>
          <a:p>
            <a:pPr marL="285750" indent="-285750">
              <a:buFont typeface="Arial" panose="020B0604020202020204" pitchFamily="34" charset="0"/>
              <a:buChar char="•"/>
            </a:pPr>
            <a:r>
              <a:rPr lang="fr-FR" sz="2800" dirty="0"/>
              <a:t>API</a:t>
            </a:r>
          </a:p>
          <a:p>
            <a:pPr marL="285750" indent="-285750">
              <a:buFont typeface="Arial" panose="020B0604020202020204" pitchFamily="34" charset="0"/>
              <a:buChar char="•"/>
            </a:pPr>
            <a:r>
              <a:rPr lang="fr-FR" sz="2800" dirty="0"/>
              <a:t>Dashboard</a:t>
            </a:r>
          </a:p>
          <a:p>
            <a:pPr marL="285750" indent="-285750">
              <a:buFont typeface="Arial" panose="020B0604020202020204" pitchFamily="34" charset="0"/>
              <a:buChar char="•"/>
            </a:pPr>
            <a:r>
              <a:rPr lang="fr-FR" sz="2800" dirty="0"/>
              <a:t>Conclusion </a:t>
            </a:r>
          </a:p>
        </p:txBody>
      </p:sp>
    </p:spTree>
    <p:extLst>
      <p:ext uri="{BB962C8B-B14F-4D97-AF65-F5344CB8AC3E}">
        <p14:creationId xmlns:p14="http://schemas.microsoft.com/office/powerpoint/2010/main" val="360330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BB1184-48D6-5942-ADD2-85CDD1FB4C66}"/>
              </a:ext>
            </a:extLst>
          </p:cNvPr>
          <p:cNvSpPr/>
          <p:nvPr/>
        </p:nvSpPr>
        <p:spPr>
          <a:xfrm flipV="1">
            <a:off x="0" y="200019"/>
            <a:ext cx="3530278" cy="625394"/>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a:extLst>
              <a:ext uri="{FF2B5EF4-FFF2-40B4-BE49-F238E27FC236}">
                <a16:creationId xmlns:a16="http://schemas.microsoft.com/office/drawing/2014/main" id="{D09C3938-9AF8-0248-83B3-2FFD64A4EF88}"/>
              </a:ext>
            </a:extLst>
          </p:cNvPr>
          <p:cNvSpPr/>
          <p:nvPr/>
        </p:nvSpPr>
        <p:spPr>
          <a:xfrm flipV="1">
            <a:off x="1268004" y="472992"/>
            <a:ext cx="3525516" cy="592848"/>
          </a:xfrm>
          <a:prstGeom prst="rect">
            <a:avLst/>
          </a:prstGeom>
          <a:solidFill>
            <a:srgbClr val="84A8DB">
              <a:alpha val="65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8F9CB8C2-047C-0948-A1E6-95603B10D110}"/>
              </a:ext>
            </a:extLst>
          </p:cNvPr>
          <p:cNvSpPr/>
          <p:nvPr/>
        </p:nvSpPr>
        <p:spPr>
          <a:xfrm flipV="1">
            <a:off x="2907486" y="782552"/>
            <a:ext cx="3525516" cy="625394"/>
          </a:xfrm>
          <a:prstGeom prst="rect">
            <a:avLst/>
          </a:prstGeom>
          <a:solidFill>
            <a:srgbClr val="007CAA">
              <a:alpha val="66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Google Shape;293;p41">
            <a:extLst>
              <a:ext uri="{FF2B5EF4-FFF2-40B4-BE49-F238E27FC236}">
                <a16:creationId xmlns:a16="http://schemas.microsoft.com/office/drawing/2014/main" id="{A27050B7-5ED2-9248-B905-6D2DF15E56B8}"/>
              </a:ext>
            </a:extLst>
          </p:cNvPr>
          <p:cNvSpPr txBox="1">
            <a:spLocks/>
          </p:cNvSpPr>
          <p:nvPr/>
        </p:nvSpPr>
        <p:spPr>
          <a:xfrm>
            <a:off x="6376149" y="271590"/>
            <a:ext cx="5665260" cy="628008"/>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24A00"/>
              </a:buClr>
              <a:buSzPts val="2400"/>
              <a:buFont typeface="Playfair Display"/>
              <a:buNone/>
              <a:defRPr sz="2800" b="1" i="0" u="none" strike="noStrike" cap="none">
                <a:solidFill>
                  <a:srgbClr val="324A00"/>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2pPr>
            <a:lvl3pPr marR="0" lvl="2"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3pPr>
            <a:lvl4pPr marR="0" lvl="3"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4pPr>
            <a:lvl5pPr marR="0" lvl="4"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5pPr>
            <a:lvl6pPr marR="0" lvl="5"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6pPr>
            <a:lvl7pPr marR="0" lvl="6"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7pPr>
            <a:lvl8pPr marR="0" lvl="7"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8pPr>
            <a:lvl9pPr marR="0" lvl="8"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9pPr>
          </a:lstStyle>
          <a:p>
            <a:r>
              <a:rPr lang="fr-FR" sz="2667" dirty="0">
                <a:solidFill>
                  <a:schemeClr val="tx1"/>
                </a:solidFill>
              </a:rPr>
              <a:t>Contexte du projet</a:t>
            </a:r>
          </a:p>
        </p:txBody>
      </p:sp>
      <p:sp>
        <p:nvSpPr>
          <p:cNvPr id="14" name="ZoneTexte 13">
            <a:extLst>
              <a:ext uri="{FF2B5EF4-FFF2-40B4-BE49-F238E27FC236}">
                <a16:creationId xmlns:a16="http://schemas.microsoft.com/office/drawing/2014/main" id="{340391C2-4AC1-5948-ACCA-1D4C81824719}"/>
              </a:ext>
            </a:extLst>
          </p:cNvPr>
          <p:cNvSpPr txBox="1"/>
          <p:nvPr/>
        </p:nvSpPr>
        <p:spPr>
          <a:xfrm>
            <a:off x="6754673" y="951756"/>
            <a:ext cx="5382865" cy="5447645"/>
          </a:xfrm>
          <a:prstGeom prst="rect">
            <a:avLst/>
          </a:prstGeom>
          <a:noFill/>
        </p:spPr>
        <p:txBody>
          <a:bodyPr wrap="square" rtlCol="0">
            <a:spAutoFit/>
          </a:bodyPr>
          <a:lstStyle/>
          <a:p>
            <a:pPr marL="186262" algn="just">
              <a:lnSpc>
                <a:spcPct val="90000"/>
              </a:lnSpc>
              <a:buClr>
                <a:srgbClr val="000000"/>
              </a:buClr>
              <a:buSzPts val="1400"/>
            </a:pPr>
            <a:r>
              <a:rPr lang="fr-FR" b="1" dirty="0">
                <a:solidFill>
                  <a:schemeClr val="accent2">
                    <a:lumMod val="50000"/>
                  </a:schemeClr>
                </a:solidFill>
                <a:sym typeface="Montserrat"/>
              </a:rPr>
              <a:t>En tant qu’un Data </a:t>
            </a:r>
            <a:r>
              <a:rPr lang="fr-FR" b="1" dirty="0" err="1">
                <a:solidFill>
                  <a:schemeClr val="accent2">
                    <a:lumMod val="50000"/>
                  </a:schemeClr>
                </a:solidFill>
                <a:sym typeface="Montserrat"/>
              </a:rPr>
              <a:t>Scientist</a:t>
            </a:r>
            <a:r>
              <a:rPr lang="fr-FR" b="1" dirty="0">
                <a:solidFill>
                  <a:schemeClr val="accent2">
                    <a:lumMod val="50000"/>
                  </a:schemeClr>
                </a:solidFill>
                <a:sym typeface="Montserrat"/>
              </a:rPr>
              <a:t> dans une société financière « Prêt à dépenser »</a:t>
            </a:r>
          </a:p>
          <a:p>
            <a:pPr marL="186262" algn="just">
              <a:lnSpc>
                <a:spcPct val="90000"/>
              </a:lnSpc>
              <a:buClr>
                <a:srgbClr val="000000"/>
              </a:buClr>
              <a:buSzPts val="1400"/>
            </a:pPr>
            <a:endParaRPr lang="fr-FR" b="1" dirty="0">
              <a:solidFill>
                <a:schemeClr val="accent2">
                  <a:lumMod val="50000"/>
                </a:schemeClr>
              </a:solidFill>
              <a:sym typeface="Montserrat"/>
            </a:endParaRPr>
          </a:p>
          <a:p>
            <a:pPr marL="472012" indent="-285750" algn="just">
              <a:lnSpc>
                <a:spcPct val="90000"/>
              </a:lnSpc>
              <a:buClr>
                <a:srgbClr val="000000"/>
              </a:buClr>
              <a:buSzPts val="1400"/>
              <a:buFont typeface="Arial" panose="020B0604020202020204" pitchFamily="34" charset="0"/>
              <a:buChar char="•"/>
            </a:pPr>
            <a:r>
              <a:rPr lang="fr-FR" i="0" u="none" strike="noStrike" dirty="0">
                <a:solidFill>
                  <a:srgbClr val="271A38"/>
                </a:solidFill>
                <a:effectLst/>
                <a:latin typeface="Inter"/>
              </a:rPr>
              <a:t>mettre en œuvre un outil de “</a:t>
            </a:r>
            <a:r>
              <a:rPr lang="fr-FR" i="0" u="none" strike="noStrike" dirty="0" err="1">
                <a:solidFill>
                  <a:srgbClr val="271A38"/>
                </a:solidFill>
                <a:effectLst/>
                <a:latin typeface="Inter"/>
              </a:rPr>
              <a:t>scoring</a:t>
            </a:r>
            <a:r>
              <a:rPr lang="fr-FR" i="0" u="none" strike="noStrike" dirty="0">
                <a:solidFill>
                  <a:srgbClr val="271A38"/>
                </a:solidFill>
                <a:effectLst/>
                <a:latin typeface="Inter"/>
              </a:rPr>
              <a:t> crédit” pour calculer la probabilité</a:t>
            </a:r>
            <a:r>
              <a:rPr lang="fr-FR" i="0" u="none" strike="noStrike" dirty="0">
                <a:solidFill>
                  <a:schemeClr val="accent2">
                    <a:lumMod val="50000"/>
                  </a:schemeClr>
                </a:solidFill>
                <a:effectLst/>
                <a:latin typeface="Inter"/>
                <a:sym typeface="Montserrat"/>
              </a:rPr>
              <a:t> en développant un algorithme de classification afin de classifier une demande d’un client ayant peu ou pas de crédit historique, sa demande accordée ou refusée  </a:t>
            </a:r>
          </a:p>
          <a:p>
            <a:pPr marL="472012" indent="-285750" algn="just">
              <a:lnSpc>
                <a:spcPct val="90000"/>
              </a:lnSpc>
              <a:buClr>
                <a:srgbClr val="000000"/>
              </a:buClr>
              <a:buSzPts val="1400"/>
              <a:buFont typeface="Arial" panose="020B0604020202020204" pitchFamily="34" charset="0"/>
              <a:buChar char="•"/>
            </a:pPr>
            <a:endParaRPr lang="fr-FR" i="0" u="none" strike="noStrike" dirty="0">
              <a:solidFill>
                <a:schemeClr val="accent2">
                  <a:lumMod val="50000"/>
                </a:schemeClr>
              </a:solidFill>
              <a:effectLst/>
              <a:latin typeface="Inter"/>
              <a:sym typeface="Montserrat"/>
            </a:endParaRPr>
          </a:p>
          <a:p>
            <a:pPr marL="472012" indent="-285750" algn="just">
              <a:lnSpc>
                <a:spcPct val="90000"/>
              </a:lnSpc>
              <a:buClr>
                <a:srgbClr val="000000"/>
              </a:buClr>
              <a:buSzPts val="1400"/>
              <a:buFont typeface="Arial" panose="020B0604020202020204" pitchFamily="34" charset="0"/>
              <a:buChar char="•"/>
            </a:pPr>
            <a:r>
              <a:rPr lang="fr-FR" dirty="0">
                <a:solidFill>
                  <a:schemeClr val="accent2">
                    <a:lumMod val="50000"/>
                  </a:schemeClr>
                </a:solidFill>
                <a:latin typeface="Inter"/>
                <a:sym typeface="Montserrat"/>
              </a:rPr>
              <a:t>Mise en place d’industrialisation d’un API via </a:t>
            </a:r>
            <a:r>
              <a:rPr lang="fr-FR" i="1" dirty="0">
                <a:solidFill>
                  <a:schemeClr val="accent2">
                    <a:lumMod val="50000"/>
                  </a:schemeClr>
                </a:solidFill>
                <a:latin typeface="Inter"/>
                <a:sym typeface="Montserrat"/>
              </a:rPr>
              <a:t>Flask</a:t>
            </a:r>
            <a:r>
              <a:rPr lang="fr-FR" dirty="0">
                <a:solidFill>
                  <a:schemeClr val="accent2">
                    <a:lumMod val="50000"/>
                  </a:schemeClr>
                </a:solidFill>
                <a:latin typeface="Inter"/>
                <a:sym typeface="Montserrat"/>
              </a:rPr>
              <a:t> en appliquant le modèle entraîné en amont </a:t>
            </a:r>
          </a:p>
          <a:p>
            <a:pPr marL="472012" indent="-285750" algn="just">
              <a:lnSpc>
                <a:spcPct val="90000"/>
              </a:lnSpc>
              <a:buClr>
                <a:srgbClr val="000000"/>
              </a:buClr>
              <a:buSzPts val="1400"/>
              <a:buFont typeface="Arial" panose="020B0604020202020204" pitchFamily="34" charset="0"/>
              <a:buChar char="•"/>
            </a:pPr>
            <a:endParaRPr lang="fr-FR" dirty="0">
              <a:solidFill>
                <a:schemeClr val="accent2">
                  <a:lumMod val="50000"/>
                </a:schemeClr>
              </a:solidFill>
              <a:latin typeface="Inter"/>
              <a:sym typeface="Montserrat"/>
            </a:endParaRPr>
          </a:p>
          <a:p>
            <a:pPr marL="472012" indent="-285750" algn="just">
              <a:lnSpc>
                <a:spcPct val="90000"/>
              </a:lnSpc>
              <a:buClr>
                <a:srgbClr val="000000"/>
              </a:buClr>
              <a:buSzPts val="1400"/>
              <a:buFont typeface="Arial" panose="020B0604020202020204" pitchFamily="34" charset="0"/>
              <a:buChar char="•"/>
            </a:pPr>
            <a:r>
              <a:rPr lang="fr-FR" dirty="0">
                <a:solidFill>
                  <a:schemeClr val="accent2">
                    <a:lumMod val="50000"/>
                  </a:schemeClr>
                </a:solidFill>
                <a:latin typeface="Inter"/>
                <a:sym typeface="Montserrat"/>
              </a:rPr>
              <a:t>Création d’un Dashboard interactif sous </a:t>
            </a:r>
            <a:r>
              <a:rPr lang="fr-FR" i="1" dirty="0" err="1">
                <a:solidFill>
                  <a:schemeClr val="accent2">
                    <a:lumMod val="50000"/>
                  </a:schemeClr>
                </a:solidFill>
                <a:latin typeface="Inter"/>
                <a:sym typeface="Montserrat"/>
              </a:rPr>
              <a:t>Steamlit</a:t>
            </a:r>
            <a:r>
              <a:rPr lang="fr-FR" dirty="0">
                <a:solidFill>
                  <a:schemeClr val="accent2">
                    <a:lumMod val="50000"/>
                  </a:schemeClr>
                </a:solidFill>
                <a:latin typeface="Inter"/>
                <a:sym typeface="Montserrat"/>
              </a:rPr>
              <a:t> afin de disposer un maximum de transparence de la décision de la société et offrir un service illustrative par le service client en face des clients </a:t>
            </a:r>
          </a:p>
          <a:p>
            <a:pPr marL="472012" indent="-285750" algn="just">
              <a:lnSpc>
                <a:spcPct val="90000"/>
              </a:lnSpc>
              <a:buClr>
                <a:srgbClr val="000000"/>
              </a:buClr>
              <a:buSzPts val="1400"/>
              <a:buFont typeface="Arial" panose="020B0604020202020204" pitchFamily="34" charset="0"/>
              <a:buChar char="•"/>
            </a:pPr>
            <a:endParaRPr lang="fr-FR" dirty="0">
              <a:solidFill>
                <a:schemeClr val="accent2">
                  <a:lumMod val="50000"/>
                </a:schemeClr>
              </a:solidFill>
              <a:latin typeface="Inter"/>
              <a:sym typeface="Montserrat"/>
            </a:endParaRPr>
          </a:p>
          <a:p>
            <a:pPr marL="472012" indent="-285750" algn="just">
              <a:lnSpc>
                <a:spcPct val="90000"/>
              </a:lnSpc>
              <a:buClr>
                <a:srgbClr val="000000"/>
              </a:buClr>
              <a:buSzPts val="1400"/>
              <a:buFont typeface="Arial" panose="020B0604020202020204" pitchFamily="34" charset="0"/>
              <a:buChar char="•"/>
            </a:pPr>
            <a:r>
              <a:rPr lang="fr-FR" dirty="0">
                <a:solidFill>
                  <a:schemeClr val="accent2">
                    <a:lumMod val="50000"/>
                  </a:schemeClr>
                </a:solidFill>
                <a:latin typeface="Inter"/>
                <a:sym typeface="Montserrat"/>
              </a:rPr>
              <a:t>Un déploiement par  </a:t>
            </a:r>
            <a:r>
              <a:rPr lang="fr-FR" i="1" dirty="0" err="1">
                <a:solidFill>
                  <a:schemeClr val="accent2">
                    <a:lumMod val="50000"/>
                  </a:schemeClr>
                </a:solidFill>
                <a:latin typeface="Inter"/>
                <a:sym typeface="Montserrat"/>
              </a:rPr>
              <a:t>Heroku</a:t>
            </a:r>
            <a:r>
              <a:rPr lang="fr-FR" dirty="0">
                <a:solidFill>
                  <a:schemeClr val="accent2">
                    <a:lumMod val="50000"/>
                  </a:schemeClr>
                </a:solidFill>
                <a:latin typeface="Inter"/>
                <a:sym typeface="Montserrat"/>
              </a:rPr>
              <a:t> sur chacun du API et du </a:t>
            </a:r>
            <a:r>
              <a:rPr lang="fr-FR" dirty="0" err="1">
                <a:solidFill>
                  <a:schemeClr val="accent2">
                    <a:lumMod val="50000"/>
                  </a:schemeClr>
                </a:solidFill>
                <a:latin typeface="Inter"/>
                <a:sym typeface="Montserrat"/>
              </a:rPr>
              <a:t>dashboard</a:t>
            </a:r>
            <a:r>
              <a:rPr lang="fr-FR" dirty="0">
                <a:solidFill>
                  <a:schemeClr val="accent2">
                    <a:lumMod val="50000"/>
                  </a:schemeClr>
                </a:solidFill>
                <a:latin typeface="Inter"/>
                <a:sym typeface="Montserrat"/>
              </a:rPr>
              <a:t> afin de disposer aux </a:t>
            </a:r>
            <a:r>
              <a:rPr lang="fr-FR" dirty="0" err="1">
                <a:solidFill>
                  <a:schemeClr val="accent2">
                    <a:lumMod val="50000"/>
                  </a:schemeClr>
                </a:solidFill>
                <a:latin typeface="Inter"/>
                <a:sym typeface="Montserrat"/>
              </a:rPr>
              <a:t>conselliers</a:t>
            </a:r>
            <a:r>
              <a:rPr lang="fr-FR" dirty="0">
                <a:solidFill>
                  <a:schemeClr val="accent2">
                    <a:lumMod val="50000"/>
                  </a:schemeClr>
                </a:solidFill>
                <a:latin typeface="Inter"/>
                <a:sym typeface="Montserrat"/>
              </a:rPr>
              <a:t> bancaires</a:t>
            </a:r>
            <a:endParaRPr lang="fr-FR" dirty="0">
              <a:solidFill>
                <a:schemeClr val="accent2">
                  <a:lumMod val="50000"/>
                </a:schemeClr>
              </a:solidFill>
              <a:sym typeface="Montserrat"/>
            </a:endParaRPr>
          </a:p>
          <a:p>
            <a:endParaRPr lang="fr-FR" sz="2400" dirty="0"/>
          </a:p>
        </p:txBody>
      </p:sp>
      <p:sp>
        <p:nvSpPr>
          <p:cNvPr id="15" name="Rectangle 14">
            <a:extLst>
              <a:ext uri="{FF2B5EF4-FFF2-40B4-BE49-F238E27FC236}">
                <a16:creationId xmlns:a16="http://schemas.microsoft.com/office/drawing/2014/main" id="{493E5AE2-2953-DD45-9CB3-E8FE8905336E}"/>
              </a:ext>
            </a:extLst>
          </p:cNvPr>
          <p:cNvSpPr/>
          <p:nvPr/>
        </p:nvSpPr>
        <p:spPr>
          <a:xfrm rot="10800000" flipV="1">
            <a:off x="595312" y="6104027"/>
            <a:ext cx="11596687" cy="625394"/>
          </a:xfrm>
          <a:prstGeom prst="rect">
            <a:avLst/>
          </a:prstGeom>
          <a:solidFill>
            <a:srgbClr val="003054">
              <a:alpha val="61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*source de </a:t>
            </a:r>
            <a:r>
              <a:rPr lang="fr-FR" dirty="0" err="1"/>
              <a:t>données:fr.wikipedia.org</a:t>
            </a:r>
            <a:endParaRPr lang="fr-FR" dirty="0"/>
          </a:p>
        </p:txBody>
      </p:sp>
      <p:pic>
        <p:nvPicPr>
          <p:cNvPr id="7" name="Image 6">
            <a:extLst>
              <a:ext uri="{FF2B5EF4-FFF2-40B4-BE49-F238E27FC236}">
                <a16:creationId xmlns:a16="http://schemas.microsoft.com/office/drawing/2014/main" id="{66328613-BBF0-08C1-BCEA-EE8841B819BB}"/>
              </a:ext>
            </a:extLst>
          </p:cNvPr>
          <p:cNvPicPr>
            <a:picLocks noChangeAspect="1"/>
          </p:cNvPicPr>
          <p:nvPr/>
        </p:nvPicPr>
        <p:blipFill>
          <a:blip r:embed="rId2"/>
          <a:stretch>
            <a:fillRect/>
          </a:stretch>
        </p:blipFill>
        <p:spPr>
          <a:xfrm>
            <a:off x="559216" y="1493809"/>
            <a:ext cx="4913815" cy="4485885"/>
          </a:xfrm>
          <a:prstGeom prst="rect">
            <a:avLst/>
          </a:prstGeom>
        </p:spPr>
      </p:pic>
    </p:spTree>
    <p:extLst>
      <p:ext uri="{BB962C8B-B14F-4D97-AF65-F5344CB8AC3E}">
        <p14:creationId xmlns:p14="http://schemas.microsoft.com/office/powerpoint/2010/main" val="173474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Rectangle 1">
            <a:extLst>
              <a:ext uri="{FF2B5EF4-FFF2-40B4-BE49-F238E27FC236}">
                <a16:creationId xmlns:a16="http://schemas.microsoft.com/office/drawing/2014/main" id="{4ED8FDD8-B2C2-2649-AC57-2D64E0CED7B8}"/>
              </a:ext>
            </a:extLst>
          </p:cNvPr>
          <p:cNvSpPr/>
          <p:nvPr/>
        </p:nvSpPr>
        <p:spPr>
          <a:xfrm>
            <a:off x="1" y="5900948"/>
            <a:ext cx="2714624" cy="95343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55DB2DDE-3FC6-2D4D-AEAB-0D1D551365A6}"/>
              </a:ext>
            </a:extLst>
          </p:cNvPr>
          <p:cNvSpPr/>
          <p:nvPr/>
        </p:nvSpPr>
        <p:spPr>
          <a:xfrm rot="16200000">
            <a:off x="10962019" y="532799"/>
            <a:ext cx="1762780" cy="697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7136BE84-FB80-3F8E-BBA0-0FEC381F50E5}"/>
              </a:ext>
            </a:extLst>
          </p:cNvPr>
          <p:cNvSpPr txBox="1"/>
          <p:nvPr/>
        </p:nvSpPr>
        <p:spPr>
          <a:xfrm>
            <a:off x="656634" y="495644"/>
            <a:ext cx="9974178" cy="646331"/>
          </a:xfrm>
          <a:prstGeom prst="rect">
            <a:avLst/>
          </a:prstGeom>
          <a:noFill/>
        </p:spPr>
        <p:txBody>
          <a:bodyPr wrap="square" rtlCol="0">
            <a:spAutoFit/>
          </a:bodyPr>
          <a:lstStyle/>
          <a:p>
            <a:r>
              <a:rPr lang="fr-FR" sz="3600" dirty="0"/>
              <a:t>Présentation du jeux des données</a:t>
            </a:r>
          </a:p>
        </p:txBody>
      </p:sp>
      <p:sp>
        <p:nvSpPr>
          <p:cNvPr id="11" name="ZoneTexte 10">
            <a:extLst>
              <a:ext uri="{FF2B5EF4-FFF2-40B4-BE49-F238E27FC236}">
                <a16:creationId xmlns:a16="http://schemas.microsoft.com/office/drawing/2014/main" id="{BCC36557-60F6-6E86-E5B4-0FDB73E34F46}"/>
              </a:ext>
            </a:extLst>
          </p:cNvPr>
          <p:cNvSpPr txBox="1"/>
          <p:nvPr/>
        </p:nvSpPr>
        <p:spPr>
          <a:xfrm>
            <a:off x="531095" y="5074071"/>
            <a:ext cx="5043054" cy="646331"/>
          </a:xfrm>
          <a:prstGeom prst="rect">
            <a:avLst/>
          </a:prstGeom>
          <a:noFill/>
        </p:spPr>
        <p:txBody>
          <a:bodyPr wrap="square" rtlCol="0">
            <a:spAutoFit/>
          </a:bodyPr>
          <a:lstStyle/>
          <a:p>
            <a:endParaRPr lang="fr-FR" dirty="0"/>
          </a:p>
          <a:p>
            <a:r>
              <a:rPr lang="fr-FR" dirty="0" err="1"/>
              <a:t>HomeCredit_columns_description.csv</a:t>
            </a:r>
            <a:endParaRPr lang="fr-FR" dirty="0"/>
          </a:p>
        </p:txBody>
      </p:sp>
      <p:graphicFrame>
        <p:nvGraphicFramePr>
          <p:cNvPr id="12" name="Tableau 12">
            <a:extLst>
              <a:ext uri="{FF2B5EF4-FFF2-40B4-BE49-F238E27FC236}">
                <a16:creationId xmlns:a16="http://schemas.microsoft.com/office/drawing/2014/main" id="{0159A601-5B7D-4451-D2C8-F5EE35A76225}"/>
              </a:ext>
            </a:extLst>
          </p:cNvPr>
          <p:cNvGraphicFramePr>
            <a:graphicFrameLocks noGrp="1"/>
          </p:cNvGraphicFramePr>
          <p:nvPr>
            <p:extLst>
              <p:ext uri="{D42A27DB-BD31-4B8C-83A1-F6EECF244321}">
                <p14:modId xmlns:p14="http://schemas.microsoft.com/office/powerpoint/2010/main" val="2587398778"/>
              </p:ext>
            </p:extLst>
          </p:nvPr>
        </p:nvGraphicFramePr>
        <p:xfrm>
          <a:off x="656634" y="1460763"/>
          <a:ext cx="3582858" cy="3773022"/>
        </p:xfrm>
        <a:graphic>
          <a:graphicData uri="http://schemas.openxmlformats.org/drawingml/2006/table">
            <a:tbl>
              <a:tblPr firstRow="1" bandRow="1">
                <a:tableStyleId>{5C22544A-7EE6-4342-B048-85BDC9FD1C3A}</a:tableStyleId>
              </a:tblPr>
              <a:tblGrid>
                <a:gridCol w="3582858">
                  <a:extLst>
                    <a:ext uri="{9D8B030D-6E8A-4147-A177-3AD203B41FA5}">
                      <a16:colId xmlns:a16="http://schemas.microsoft.com/office/drawing/2014/main" val="6495265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t>8 fichiers disposé:</a:t>
                      </a:r>
                    </a:p>
                  </a:txBody>
                  <a:tcPr/>
                </a:tc>
                <a:extLst>
                  <a:ext uri="{0D108BD9-81ED-4DB2-BD59-A6C34878D82A}">
                    <a16:rowId xmlns:a16="http://schemas.microsoft.com/office/drawing/2014/main" val="2011978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application_test.csv</a:t>
                      </a:r>
                      <a:endParaRPr lang="fr-FR" sz="2400" dirty="0"/>
                    </a:p>
                  </a:txBody>
                  <a:tcPr/>
                </a:tc>
                <a:extLst>
                  <a:ext uri="{0D108BD9-81ED-4DB2-BD59-A6C34878D82A}">
                    <a16:rowId xmlns:a16="http://schemas.microsoft.com/office/drawing/2014/main" val="2220907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bureau.csv</a:t>
                      </a:r>
                      <a:endParaRPr lang="fr-FR" sz="2400" dirty="0"/>
                    </a:p>
                  </a:txBody>
                  <a:tcPr/>
                </a:tc>
                <a:extLst>
                  <a:ext uri="{0D108BD9-81ED-4DB2-BD59-A6C34878D82A}">
                    <a16:rowId xmlns:a16="http://schemas.microsoft.com/office/drawing/2014/main" val="31981573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bureau_balance.csv</a:t>
                      </a:r>
                      <a:endParaRPr lang="fr-FR" sz="2400" dirty="0"/>
                    </a:p>
                  </a:txBody>
                  <a:tcPr/>
                </a:tc>
                <a:extLst>
                  <a:ext uri="{0D108BD9-81ED-4DB2-BD59-A6C34878D82A}">
                    <a16:rowId xmlns:a16="http://schemas.microsoft.com/office/drawing/2014/main" val="24406274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credit_card_balance.csv</a:t>
                      </a:r>
                      <a:endParaRPr lang="fr-FR" sz="2400" dirty="0"/>
                    </a:p>
                  </a:txBody>
                  <a:tcPr/>
                </a:tc>
                <a:extLst>
                  <a:ext uri="{0D108BD9-81ED-4DB2-BD59-A6C34878D82A}">
                    <a16:rowId xmlns:a16="http://schemas.microsoft.com/office/drawing/2014/main" val="571685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installments_payments.csv</a:t>
                      </a:r>
                      <a:endParaRPr lang="fr-FR" sz="2400" dirty="0"/>
                    </a:p>
                  </a:txBody>
                  <a:tcPr/>
                </a:tc>
                <a:extLst>
                  <a:ext uri="{0D108BD9-81ED-4DB2-BD59-A6C34878D82A}">
                    <a16:rowId xmlns:a16="http://schemas.microsoft.com/office/drawing/2014/main" val="42704441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POS_CASH_balance.csv</a:t>
                      </a:r>
                      <a:endParaRPr lang="fr-FR" sz="2400" dirty="0"/>
                    </a:p>
                  </a:txBody>
                  <a:tcPr/>
                </a:tc>
                <a:extLst>
                  <a:ext uri="{0D108BD9-81ED-4DB2-BD59-A6C34878D82A}">
                    <a16:rowId xmlns:a16="http://schemas.microsoft.com/office/drawing/2014/main" val="4105002547"/>
                  </a:ext>
                </a:extLst>
              </a:tr>
              <a:tr h="511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previous_application.csv</a:t>
                      </a:r>
                      <a:endParaRPr lang="fr-FR" sz="2400" dirty="0"/>
                    </a:p>
                  </a:txBody>
                  <a:tcPr/>
                </a:tc>
                <a:extLst>
                  <a:ext uri="{0D108BD9-81ED-4DB2-BD59-A6C34878D82A}">
                    <a16:rowId xmlns:a16="http://schemas.microsoft.com/office/drawing/2014/main" val="1106671045"/>
                  </a:ext>
                </a:extLst>
              </a:tr>
            </a:tbl>
          </a:graphicData>
        </a:graphic>
      </p:graphicFrame>
      <p:sp>
        <p:nvSpPr>
          <p:cNvPr id="3" name="ZoneTexte 2">
            <a:extLst>
              <a:ext uri="{FF2B5EF4-FFF2-40B4-BE49-F238E27FC236}">
                <a16:creationId xmlns:a16="http://schemas.microsoft.com/office/drawing/2014/main" id="{E24EA8CE-C877-458A-07C3-3A44FF3D4329}"/>
              </a:ext>
            </a:extLst>
          </p:cNvPr>
          <p:cNvSpPr txBox="1"/>
          <p:nvPr/>
        </p:nvSpPr>
        <p:spPr>
          <a:xfrm>
            <a:off x="4505968" y="2390254"/>
            <a:ext cx="7144610" cy="2185214"/>
          </a:xfrm>
          <a:prstGeom prst="rect">
            <a:avLst/>
          </a:prstGeom>
          <a:noFill/>
        </p:spPr>
        <p:txBody>
          <a:bodyPr wrap="square" rtlCol="0">
            <a:spAutoFit/>
          </a:bodyPr>
          <a:lstStyle/>
          <a:p>
            <a:r>
              <a:rPr lang="fr-FR" b="1" dirty="0"/>
              <a:t>Avant le traitement:</a:t>
            </a:r>
          </a:p>
          <a:p>
            <a:endParaRPr lang="fr-FR" dirty="0"/>
          </a:p>
          <a:p>
            <a:r>
              <a:rPr lang="fr-FR" sz="2000" dirty="0"/>
              <a:t>- Taille des données: 30,700 lignes (clients); 522 variables</a:t>
            </a:r>
          </a:p>
          <a:p>
            <a:r>
              <a:rPr lang="fr-FR" sz="2000" dirty="0"/>
              <a:t>- Type d’information:  </a:t>
            </a:r>
          </a:p>
          <a:p>
            <a:pPr marL="285750" indent="-285750">
              <a:buFont typeface="Arial" panose="020B0604020202020204" pitchFamily="34" charset="0"/>
              <a:buChar char="•"/>
            </a:pPr>
            <a:r>
              <a:rPr lang="fr-FR" sz="2000" dirty="0"/>
              <a:t>Information générale: revenue/  âge/ genre etc… </a:t>
            </a:r>
          </a:p>
          <a:p>
            <a:pPr marL="285750" indent="-285750">
              <a:buFont typeface="Arial" panose="020B0604020202020204" pitchFamily="34" charset="0"/>
              <a:buChar char="•"/>
            </a:pPr>
            <a:r>
              <a:rPr lang="fr-FR" sz="2000" dirty="0"/>
              <a:t>Information spécifique: nb de prêt précédant / durée / solde bancaire etc…</a:t>
            </a:r>
          </a:p>
        </p:txBody>
      </p:sp>
    </p:spTree>
    <p:extLst>
      <p:ext uri="{BB962C8B-B14F-4D97-AF65-F5344CB8AC3E}">
        <p14:creationId xmlns:p14="http://schemas.microsoft.com/office/powerpoint/2010/main" val="391778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964C0C-B46B-4D41-AF69-9AC28D890DA4}"/>
              </a:ext>
            </a:extLst>
          </p:cNvPr>
          <p:cNvSpPr/>
          <p:nvPr/>
        </p:nvSpPr>
        <p:spPr>
          <a:xfrm rot="10800000" flipV="1">
            <a:off x="0" y="0"/>
            <a:ext cx="12192000" cy="625394"/>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t>Pre – </a:t>
            </a:r>
            <a:r>
              <a:rPr lang="fr-FR" sz="2800" dirty="0" err="1"/>
              <a:t>Processing</a:t>
            </a:r>
            <a:r>
              <a:rPr lang="fr-FR" sz="2800" dirty="0"/>
              <a:t> &amp; </a:t>
            </a:r>
            <a:r>
              <a:rPr lang="fr-FR" sz="2800" dirty="0" err="1"/>
              <a:t>Feature</a:t>
            </a:r>
            <a:r>
              <a:rPr lang="fr-FR" sz="2800" dirty="0"/>
              <a:t> Engineering  </a:t>
            </a:r>
          </a:p>
        </p:txBody>
      </p:sp>
      <p:sp>
        <p:nvSpPr>
          <p:cNvPr id="6" name="Rectangle 5">
            <a:extLst>
              <a:ext uri="{FF2B5EF4-FFF2-40B4-BE49-F238E27FC236}">
                <a16:creationId xmlns:a16="http://schemas.microsoft.com/office/drawing/2014/main" id="{AEA726EC-14A0-A04F-BB45-58CA34447A0B}"/>
              </a:ext>
            </a:extLst>
          </p:cNvPr>
          <p:cNvSpPr/>
          <p:nvPr/>
        </p:nvSpPr>
        <p:spPr>
          <a:xfrm flipV="1">
            <a:off x="0" y="6738173"/>
            <a:ext cx="12192000" cy="112830"/>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42DF2564-E021-B84E-BD51-ACF82A4E9942}"/>
              </a:ext>
            </a:extLst>
          </p:cNvPr>
          <p:cNvSpPr txBox="1"/>
          <p:nvPr/>
        </p:nvSpPr>
        <p:spPr>
          <a:xfrm>
            <a:off x="240632" y="1106659"/>
            <a:ext cx="6208295" cy="4647426"/>
          </a:xfrm>
          <a:prstGeom prst="rect">
            <a:avLst/>
          </a:prstGeom>
          <a:noFill/>
        </p:spPr>
        <p:txBody>
          <a:bodyPr wrap="square" rtlCol="0">
            <a:spAutoFit/>
          </a:bodyPr>
          <a:lstStyle/>
          <a:p>
            <a:pPr marL="285750" indent="-285750">
              <a:buFont typeface="Wingdings" pitchFamily="2" charset="2"/>
              <a:buChar char="§"/>
            </a:pPr>
            <a:r>
              <a:rPr lang="fr-FR" b="1" dirty="0"/>
              <a:t>Un kernel de notebook </a:t>
            </a:r>
            <a:r>
              <a:rPr lang="fr-FR" b="1" dirty="0" err="1"/>
              <a:t>Kaggle</a:t>
            </a:r>
            <a:r>
              <a:rPr lang="fr-FR" b="1" dirty="0"/>
              <a:t> a été utilisé </a:t>
            </a:r>
          </a:p>
          <a:p>
            <a:endParaRPr lang="fr-FR" dirty="0"/>
          </a:p>
          <a:p>
            <a:pPr marL="285750" indent="-285750">
              <a:buFont typeface="Wingdings" pitchFamily="2" charset="2"/>
              <a:buChar char="§"/>
            </a:pPr>
            <a:r>
              <a:rPr lang="fr-FR" b="1" dirty="0"/>
              <a:t>Chargement des données </a:t>
            </a:r>
          </a:p>
          <a:p>
            <a:endParaRPr lang="fr-FR" dirty="0"/>
          </a:p>
          <a:p>
            <a:pPr marL="285750" indent="-285750">
              <a:buFont typeface="Wingdings" pitchFamily="2" charset="2"/>
              <a:buChar char="§"/>
            </a:pPr>
            <a:r>
              <a:rPr lang="fr-FR" b="1" dirty="0"/>
              <a:t>Fusion des fichiers </a:t>
            </a:r>
          </a:p>
          <a:p>
            <a:endParaRPr lang="fr-FR" dirty="0"/>
          </a:p>
          <a:p>
            <a:pPr marL="285750" indent="-285750">
              <a:buFont typeface="Wingdings" pitchFamily="2" charset="2"/>
              <a:buChar char="§"/>
            </a:pPr>
            <a:r>
              <a:rPr lang="fr-FR" b="1" dirty="0"/>
              <a:t>Encodage des variables catégorielles </a:t>
            </a:r>
            <a:r>
              <a:rPr lang="fr-FR" dirty="0"/>
              <a:t>(</a:t>
            </a:r>
            <a:r>
              <a:rPr lang="fr-FR" dirty="0" err="1"/>
              <a:t>OneHotEncoding</a:t>
            </a:r>
            <a:r>
              <a:rPr lang="fr-FR" dirty="0"/>
              <a:t>)</a:t>
            </a:r>
          </a:p>
          <a:p>
            <a:endParaRPr lang="fr-FR" dirty="0"/>
          </a:p>
          <a:p>
            <a:pPr marL="285750" indent="-285750">
              <a:buFont typeface="Wingdings" pitchFamily="2" charset="2"/>
              <a:buChar char="§"/>
            </a:pPr>
            <a:r>
              <a:rPr lang="fr-FR" b="1" dirty="0" err="1"/>
              <a:t>Feature</a:t>
            </a:r>
            <a:r>
              <a:rPr lang="fr-FR" b="1" dirty="0"/>
              <a:t> engineering</a:t>
            </a:r>
            <a:r>
              <a:rPr lang="fr-FR" dirty="0"/>
              <a:t>:</a:t>
            </a:r>
          </a:p>
          <a:p>
            <a:pPr marL="285750" indent="-285750">
              <a:buFont typeface="Wingdings" pitchFamily="2" charset="2"/>
              <a:buChar char="Ø"/>
            </a:pPr>
            <a:r>
              <a:rPr lang="fr-FR" sz="1600" dirty="0"/>
              <a:t>Montant remboursé par le client/ montant du crédit précédent (%)</a:t>
            </a:r>
          </a:p>
          <a:p>
            <a:pPr marL="285750" indent="-285750">
              <a:buFont typeface="Wingdings" pitchFamily="2" charset="2"/>
              <a:buChar char="Ø"/>
            </a:pPr>
            <a:r>
              <a:rPr lang="fr-FR" sz="1600" dirty="0"/>
              <a:t>Durée expérience professionnelle/ âge du client (%)</a:t>
            </a:r>
          </a:p>
          <a:p>
            <a:pPr marL="285750" indent="-285750">
              <a:buFont typeface="Wingdings" pitchFamily="2" charset="2"/>
              <a:buChar char="Ø"/>
            </a:pPr>
            <a:r>
              <a:rPr lang="fr-FR" sz="1600" dirty="0"/>
              <a:t>Revenu du client / montant total du crédit précédent (%)</a:t>
            </a:r>
          </a:p>
          <a:p>
            <a:pPr marL="285750" indent="-285750">
              <a:buFont typeface="Wingdings" pitchFamily="2" charset="2"/>
              <a:buChar char="Ø"/>
            </a:pPr>
            <a:r>
              <a:rPr lang="fr-FR" sz="1600" dirty="0"/>
              <a:t>Revenu du client / membre de la famille (revenu par personne)</a:t>
            </a:r>
          </a:p>
          <a:p>
            <a:pPr marL="285750" indent="-285750">
              <a:buFont typeface="Wingdings" pitchFamily="2" charset="2"/>
              <a:buChar char="Ø"/>
            </a:pPr>
            <a:r>
              <a:rPr lang="fr-FR" sz="1600" dirty="0"/>
              <a:t>Annuité du prêt/ revenu client (%)</a:t>
            </a:r>
          </a:p>
          <a:p>
            <a:pPr marL="285750" indent="-285750">
              <a:buFont typeface="Wingdings" pitchFamily="2" charset="2"/>
              <a:buChar char="Ø"/>
            </a:pPr>
            <a:r>
              <a:rPr lang="fr-FR" sz="1600" dirty="0"/>
              <a:t>Annuité du prêt/ montant du crédit (%)</a:t>
            </a:r>
          </a:p>
          <a:p>
            <a:pPr marL="285750" indent="-285750">
              <a:buFont typeface="Arial" panose="020B0604020202020204" pitchFamily="34" charset="0"/>
              <a:buChar char="•"/>
            </a:pPr>
            <a:endParaRPr lang="fr-FR" sz="2000" dirty="0"/>
          </a:p>
          <a:p>
            <a:endParaRPr lang="fr-FR" dirty="0"/>
          </a:p>
        </p:txBody>
      </p:sp>
      <p:sp>
        <p:nvSpPr>
          <p:cNvPr id="3" name="ZoneTexte 2">
            <a:extLst>
              <a:ext uri="{FF2B5EF4-FFF2-40B4-BE49-F238E27FC236}">
                <a16:creationId xmlns:a16="http://schemas.microsoft.com/office/drawing/2014/main" id="{06DCD017-FB29-E276-6DF3-FE455D287ECA}"/>
              </a:ext>
            </a:extLst>
          </p:cNvPr>
          <p:cNvSpPr txBox="1"/>
          <p:nvPr/>
        </p:nvSpPr>
        <p:spPr>
          <a:xfrm>
            <a:off x="6448926" y="1103915"/>
            <a:ext cx="5743074" cy="3447098"/>
          </a:xfrm>
          <a:prstGeom prst="rect">
            <a:avLst/>
          </a:prstGeom>
          <a:noFill/>
        </p:spPr>
        <p:txBody>
          <a:bodyPr wrap="square" rtlCol="0">
            <a:spAutoFit/>
          </a:bodyPr>
          <a:lstStyle/>
          <a:p>
            <a:pPr marL="285750" indent="-285750">
              <a:buFont typeface="Wingdings" pitchFamily="2" charset="2"/>
              <a:buChar char="§"/>
            </a:pPr>
            <a:r>
              <a:rPr lang="fr-FR" b="1" dirty="0"/>
              <a:t>Sélection des données </a:t>
            </a:r>
          </a:p>
          <a:p>
            <a:r>
              <a:rPr lang="fr-FR" dirty="0"/>
              <a:t>     (retirer des valeurs manquantes &gt; 50% complétion )</a:t>
            </a:r>
          </a:p>
          <a:p>
            <a:endParaRPr lang="fr-FR" dirty="0"/>
          </a:p>
          <a:p>
            <a:pPr marL="285750" indent="-285750">
              <a:buFont typeface="Wingdings" pitchFamily="2" charset="2"/>
              <a:buChar char="§"/>
            </a:pPr>
            <a:r>
              <a:rPr lang="fr-FR" b="1" dirty="0"/>
              <a:t>Séparation des données </a:t>
            </a:r>
            <a:r>
              <a:rPr lang="fr-FR" dirty="0"/>
              <a:t>(80% apprentissage , 20% test )</a:t>
            </a:r>
          </a:p>
          <a:p>
            <a:endParaRPr lang="fr-FR" dirty="0"/>
          </a:p>
          <a:p>
            <a:pPr marL="285750" indent="-285750">
              <a:buFont typeface="Wingdings" pitchFamily="2" charset="2"/>
              <a:buChar char="§"/>
            </a:pPr>
            <a:r>
              <a:rPr lang="fr-FR" b="1" dirty="0"/>
              <a:t>Imputation des données </a:t>
            </a:r>
          </a:p>
          <a:p>
            <a:pPr marL="285750" indent="-285750">
              <a:buFont typeface="Wingdings" pitchFamily="2" charset="2"/>
              <a:buChar char="Ø"/>
            </a:pPr>
            <a:r>
              <a:rPr lang="fr-FR" dirty="0"/>
              <a:t>variable numérique -&gt; médiane </a:t>
            </a:r>
          </a:p>
          <a:p>
            <a:pPr marL="285750" indent="-285750">
              <a:buFont typeface="Wingdings" pitchFamily="2" charset="2"/>
              <a:buChar char="Ø"/>
            </a:pPr>
            <a:r>
              <a:rPr lang="fr-FR" dirty="0"/>
              <a:t>variable catégorielle -</a:t>
            </a:r>
            <a:r>
              <a:rPr lang="fr-FR" dirty="0">
                <a:sym typeface="Wingdings" pitchFamily="2" charset="2"/>
              </a:rPr>
              <a:t>&gt;</a:t>
            </a:r>
            <a:r>
              <a:rPr lang="fr-FR" dirty="0"/>
              <a:t> le plus fréquent</a:t>
            </a:r>
          </a:p>
          <a:p>
            <a:r>
              <a:rPr lang="fr-FR" dirty="0"/>
              <a:t> </a:t>
            </a:r>
          </a:p>
          <a:p>
            <a:pPr marL="285750" indent="-285750">
              <a:buFont typeface="Wingdings" pitchFamily="2" charset="2"/>
              <a:buChar char="§"/>
            </a:pPr>
            <a:r>
              <a:rPr lang="fr-FR" b="1" dirty="0"/>
              <a:t>Normalisation des données </a:t>
            </a:r>
          </a:p>
          <a:p>
            <a:pPr marL="285750" indent="-285750">
              <a:buFont typeface="Arial" panose="020B0604020202020204" pitchFamily="34" charset="0"/>
              <a:buChar char="•"/>
            </a:pPr>
            <a:endParaRPr lang="fr-FR" sz="2000" dirty="0"/>
          </a:p>
          <a:p>
            <a:endParaRPr lang="fr-FR" dirty="0"/>
          </a:p>
        </p:txBody>
      </p:sp>
      <p:sp>
        <p:nvSpPr>
          <p:cNvPr id="4" name="ZoneTexte 3">
            <a:extLst>
              <a:ext uri="{FF2B5EF4-FFF2-40B4-BE49-F238E27FC236}">
                <a16:creationId xmlns:a16="http://schemas.microsoft.com/office/drawing/2014/main" id="{991849CB-68EA-E20C-5C1A-7BD06688FC03}"/>
              </a:ext>
            </a:extLst>
          </p:cNvPr>
          <p:cNvSpPr txBox="1"/>
          <p:nvPr/>
        </p:nvSpPr>
        <p:spPr>
          <a:xfrm>
            <a:off x="6448926" y="5029533"/>
            <a:ext cx="5317958" cy="1477328"/>
          </a:xfrm>
          <a:prstGeom prst="rect">
            <a:avLst/>
          </a:prstGeom>
          <a:noFill/>
        </p:spPr>
        <p:txBody>
          <a:bodyPr wrap="square" rtlCol="0">
            <a:spAutoFit/>
          </a:bodyPr>
          <a:lstStyle/>
          <a:p>
            <a:r>
              <a:rPr lang="fr-FR" sz="1800" b="1" i="1" dirty="0"/>
              <a:t>Après le traitement des données,  nous avons obtenu un fichier en taille :</a:t>
            </a:r>
          </a:p>
          <a:p>
            <a:endParaRPr lang="fr-FR" sz="1800" b="1" i="1" dirty="0"/>
          </a:p>
          <a:p>
            <a:r>
              <a:rPr lang="fr-FR" sz="1800" b="1" i="1" u="sng" dirty="0"/>
              <a:t>252133, 522   </a:t>
            </a:r>
            <a:endParaRPr lang="fr-FR" sz="1800" b="1" i="1" dirty="0"/>
          </a:p>
          <a:p>
            <a:endParaRPr lang="fr-FR" dirty="0"/>
          </a:p>
        </p:txBody>
      </p:sp>
    </p:spTree>
    <p:extLst>
      <p:ext uri="{BB962C8B-B14F-4D97-AF65-F5344CB8AC3E}">
        <p14:creationId xmlns:p14="http://schemas.microsoft.com/office/powerpoint/2010/main" val="94549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964C0C-B46B-4D41-AF69-9AC28D890DA4}"/>
              </a:ext>
            </a:extLst>
          </p:cNvPr>
          <p:cNvSpPr/>
          <p:nvPr/>
        </p:nvSpPr>
        <p:spPr>
          <a:xfrm rot="10800000" flipV="1">
            <a:off x="0" y="0"/>
            <a:ext cx="12192000" cy="625394"/>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t>Déséquilibre des données   </a:t>
            </a:r>
          </a:p>
        </p:txBody>
      </p:sp>
      <p:sp>
        <p:nvSpPr>
          <p:cNvPr id="6" name="Rectangle 5">
            <a:extLst>
              <a:ext uri="{FF2B5EF4-FFF2-40B4-BE49-F238E27FC236}">
                <a16:creationId xmlns:a16="http://schemas.microsoft.com/office/drawing/2014/main" id="{AEA726EC-14A0-A04F-BB45-58CA34447A0B}"/>
              </a:ext>
            </a:extLst>
          </p:cNvPr>
          <p:cNvSpPr/>
          <p:nvPr/>
        </p:nvSpPr>
        <p:spPr>
          <a:xfrm flipV="1">
            <a:off x="0" y="6738173"/>
            <a:ext cx="12192000" cy="112830"/>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42DF2564-E021-B84E-BD51-ACF82A4E9942}"/>
              </a:ext>
            </a:extLst>
          </p:cNvPr>
          <p:cNvSpPr txBox="1"/>
          <p:nvPr/>
        </p:nvSpPr>
        <p:spPr>
          <a:xfrm>
            <a:off x="4211052" y="943758"/>
            <a:ext cx="6208295" cy="954107"/>
          </a:xfrm>
          <a:prstGeom prst="rect">
            <a:avLst/>
          </a:prstGeom>
          <a:noFill/>
        </p:spPr>
        <p:txBody>
          <a:bodyPr wrap="square" rtlCol="0">
            <a:spAutoFit/>
          </a:bodyPr>
          <a:lstStyle/>
          <a:p>
            <a:r>
              <a:rPr lang="fr-FR" sz="1600" b="1" dirty="0"/>
              <a:t>Répartition des clients des différents classes </a:t>
            </a:r>
            <a:endParaRPr lang="fr-FR" sz="1600" dirty="0"/>
          </a:p>
          <a:p>
            <a:pPr marL="285750" indent="-285750">
              <a:buFont typeface="Arial" panose="020B0604020202020204" pitchFamily="34" charset="0"/>
              <a:buChar char="•"/>
            </a:pPr>
            <a:endParaRPr lang="fr-FR" sz="2000" dirty="0"/>
          </a:p>
          <a:p>
            <a:endParaRPr lang="fr-FR" dirty="0"/>
          </a:p>
        </p:txBody>
      </p:sp>
      <p:pic>
        <p:nvPicPr>
          <p:cNvPr id="8" name="Image 7" descr="Une image contenant graphique&#10;&#10;Description générée automatiquement">
            <a:extLst>
              <a:ext uri="{FF2B5EF4-FFF2-40B4-BE49-F238E27FC236}">
                <a16:creationId xmlns:a16="http://schemas.microsoft.com/office/drawing/2014/main" id="{0EA5520C-3725-B708-AB8C-F4B64130F333}"/>
              </a:ext>
            </a:extLst>
          </p:cNvPr>
          <p:cNvPicPr>
            <a:picLocks noChangeAspect="1"/>
          </p:cNvPicPr>
          <p:nvPr/>
        </p:nvPicPr>
        <p:blipFill>
          <a:blip r:embed="rId3"/>
          <a:stretch>
            <a:fillRect/>
          </a:stretch>
        </p:blipFill>
        <p:spPr>
          <a:xfrm>
            <a:off x="635000" y="1582340"/>
            <a:ext cx="5461000" cy="4102100"/>
          </a:xfrm>
          <a:prstGeom prst="rect">
            <a:avLst/>
          </a:prstGeom>
        </p:spPr>
      </p:pic>
      <p:pic>
        <p:nvPicPr>
          <p:cNvPr id="10" name="Image 9" descr="Une image contenant graphique, diagramme circulaire&#10;&#10;Description générée automatiquement">
            <a:extLst>
              <a:ext uri="{FF2B5EF4-FFF2-40B4-BE49-F238E27FC236}">
                <a16:creationId xmlns:a16="http://schemas.microsoft.com/office/drawing/2014/main" id="{029AAAE6-CF3A-67EF-CE2D-5774BD7F7DFB}"/>
              </a:ext>
            </a:extLst>
          </p:cNvPr>
          <p:cNvPicPr>
            <a:picLocks noChangeAspect="1"/>
          </p:cNvPicPr>
          <p:nvPr/>
        </p:nvPicPr>
        <p:blipFill>
          <a:blip r:embed="rId4"/>
          <a:stretch>
            <a:fillRect/>
          </a:stretch>
        </p:blipFill>
        <p:spPr>
          <a:xfrm>
            <a:off x="6755155" y="1317734"/>
            <a:ext cx="4344554" cy="4082131"/>
          </a:xfrm>
          <a:prstGeom prst="rect">
            <a:avLst/>
          </a:prstGeom>
        </p:spPr>
      </p:pic>
      <p:sp>
        <p:nvSpPr>
          <p:cNvPr id="11" name="ZoneTexte 10">
            <a:extLst>
              <a:ext uri="{FF2B5EF4-FFF2-40B4-BE49-F238E27FC236}">
                <a16:creationId xmlns:a16="http://schemas.microsoft.com/office/drawing/2014/main" id="{914F961C-B09F-C7ED-6EA7-3B33521B4F2E}"/>
              </a:ext>
            </a:extLst>
          </p:cNvPr>
          <p:cNvSpPr txBox="1"/>
          <p:nvPr/>
        </p:nvSpPr>
        <p:spPr>
          <a:xfrm>
            <a:off x="1123706" y="5718055"/>
            <a:ext cx="10931935" cy="923330"/>
          </a:xfrm>
          <a:prstGeom prst="rect">
            <a:avLst/>
          </a:prstGeom>
          <a:noFill/>
        </p:spPr>
        <p:txBody>
          <a:bodyPr wrap="square" rtlCol="0">
            <a:spAutoFit/>
          </a:bodyPr>
          <a:lstStyle/>
          <a:p>
            <a:r>
              <a:rPr lang="fr-FR" sz="1800" dirty="0">
                <a:effectLst/>
                <a:latin typeface="AppleSystemUIFont"/>
                <a:ea typeface="DengXian" panose="02010600030101010101" pitchFamily="2" charset="-122"/>
                <a:cs typeface="AppleSystemUIFont"/>
              </a:rPr>
              <a:t>un problème de classification binaire d’une base de données avec des classes déséquilibrées </a:t>
            </a:r>
          </a:p>
          <a:p>
            <a:r>
              <a:rPr lang="fr-FR" sz="1800" dirty="0">
                <a:effectLst/>
                <a:latin typeface="AppleSystemUIFont"/>
                <a:ea typeface="DengXian" panose="02010600030101010101" pitchFamily="2" charset="-122"/>
                <a:cs typeface="AppleSystemUIFont"/>
              </a:rPr>
              <a:t>« 0 » ---</a:t>
            </a:r>
            <a:r>
              <a:rPr lang="fr-FR" sz="1800" dirty="0">
                <a:effectLst/>
                <a:latin typeface="AppleSystemUIFont"/>
                <a:ea typeface="DengXian" panose="02010600030101010101" pitchFamily="2" charset="-122"/>
                <a:cs typeface="AppleSystemUIFont"/>
                <a:sym typeface="Wingdings" pitchFamily="2" charset="2"/>
              </a:rPr>
              <a:t></a:t>
            </a:r>
            <a:r>
              <a:rPr lang="fr-FR" sz="1800" dirty="0">
                <a:effectLst/>
                <a:latin typeface="AppleSystemUIFont"/>
                <a:ea typeface="DengXian" panose="02010600030101010101" pitchFamily="2" charset="-122"/>
                <a:cs typeface="AppleSystemUIFont"/>
              </a:rPr>
              <a:t>91.3 % des individus ne seront pas capables de rembourser ses crédits contre ---</a:t>
            </a:r>
            <a:r>
              <a:rPr lang="fr-FR" sz="1800" dirty="0">
                <a:effectLst/>
                <a:latin typeface="AppleSystemUIFont"/>
                <a:ea typeface="DengXian" panose="02010600030101010101" pitchFamily="2" charset="-122"/>
                <a:cs typeface="AppleSystemUIFont"/>
                <a:sym typeface="Wingdings" pitchFamily="2" charset="2"/>
              </a:rPr>
              <a:t>crédit non accordé</a:t>
            </a:r>
            <a:endParaRPr lang="fr-FR" sz="1800" dirty="0">
              <a:effectLst/>
              <a:latin typeface="AppleSystemUIFont"/>
              <a:ea typeface="DengXian" panose="02010600030101010101" pitchFamily="2" charset="-122"/>
              <a:cs typeface="AppleSystemUIFont"/>
            </a:endParaRPr>
          </a:p>
          <a:p>
            <a:r>
              <a:rPr lang="fr-FR" sz="1800" dirty="0">
                <a:effectLst/>
                <a:latin typeface="AppleSystemUIFont"/>
                <a:ea typeface="DengXian" panose="02010600030101010101" pitchFamily="2" charset="-122"/>
                <a:cs typeface="AppleSystemUIFont"/>
              </a:rPr>
              <a:t>« 1 » ---</a:t>
            </a:r>
            <a:r>
              <a:rPr lang="fr-FR" sz="1800" dirty="0">
                <a:effectLst/>
                <a:latin typeface="AppleSystemUIFont"/>
                <a:ea typeface="DengXian" panose="02010600030101010101" pitchFamily="2" charset="-122"/>
                <a:cs typeface="AppleSystemUIFont"/>
                <a:sym typeface="Wingdings" pitchFamily="2" charset="2"/>
              </a:rPr>
              <a:t></a:t>
            </a:r>
            <a:r>
              <a:rPr lang="fr-FR" sz="1800" dirty="0">
                <a:effectLst/>
                <a:latin typeface="AppleSystemUIFont"/>
                <a:ea typeface="DengXian" panose="02010600030101010101" pitchFamily="2" charset="-122"/>
                <a:cs typeface="AppleSystemUIFont"/>
              </a:rPr>
              <a:t> 8.7 % des individus seront capables de rembourser ses crédits ----</a:t>
            </a:r>
            <a:r>
              <a:rPr lang="fr-FR" sz="1800" dirty="0">
                <a:effectLst/>
                <a:latin typeface="AppleSystemUIFont"/>
                <a:ea typeface="DengXian" panose="02010600030101010101" pitchFamily="2" charset="-122"/>
                <a:cs typeface="AppleSystemUIFont"/>
                <a:sym typeface="Wingdings" pitchFamily="2" charset="2"/>
              </a:rPr>
              <a:t>crédit accordé </a:t>
            </a:r>
            <a:r>
              <a:rPr lang="fr-FR" sz="1800" dirty="0">
                <a:effectLst/>
                <a:latin typeface="AppleSystemUIFont"/>
                <a:ea typeface="DengXian" panose="02010600030101010101" pitchFamily="2" charset="-122"/>
                <a:cs typeface="AppleSystemUIFont"/>
              </a:rPr>
              <a:t> </a:t>
            </a:r>
            <a:endParaRPr lang="fr-FR" dirty="0"/>
          </a:p>
        </p:txBody>
      </p:sp>
      <p:sp>
        <p:nvSpPr>
          <p:cNvPr id="16" name="Rectangle 15">
            <a:extLst>
              <a:ext uri="{FF2B5EF4-FFF2-40B4-BE49-F238E27FC236}">
                <a16:creationId xmlns:a16="http://schemas.microsoft.com/office/drawing/2014/main" id="{E6503220-3585-1E4E-5BD5-A1B4D38DB10C}"/>
              </a:ext>
            </a:extLst>
          </p:cNvPr>
          <p:cNvSpPr/>
          <p:nvPr/>
        </p:nvSpPr>
        <p:spPr>
          <a:xfrm>
            <a:off x="2458720" y="5349639"/>
            <a:ext cx="320040" cy="28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0</a:t>
            </a:r>
          </a:p>
        </p:txBody>
      </p:sp>
      <p:sp>
        <p:nvSpPr>
          <p:cNvPr id="17" name="Rectangle 16">
            <a:extLst>
              <a:ext uri="{FF2B5EF4-FFF2-40B4-BE49-F238E27FC236}">
                <a16:creationId xmlns:a16="http://schemas.microsoft.com/office/drawing/2014/main" id="{7ED36E74-801A-5DCF-E420-A34092EFBE1E}"/>
              </a:ext>
            </a:extLst>
          </p:cNvPr>
          <p:cNvSpPr/>
          <p:nvPr/>
        </p:nvSpPr>
        <p:spPr>
          <a:xfrm>
            <a:off x="2194560" y="5370307"/>
            <a:ext cx="335280" cy="284575"/>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CE01A97C-628F-442C-953F-9CE112615A38}"/>
              </a:ext>
            </a:extLst>
          </p:cNvPr>
          <p:cNvSpPr/>
          <p:nvPr/>
        </p:nvSpPr>
        <p:spPr>
          <a:xfrm>
            <a:off x="4738663" y="5349399"/>
            <a:ext cx="320040" cy="28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1</a:t>
            </a:r>
          </a:p>
        </p:txBody>
      </p:sp>
      <p:sp>
        <p:nvSpPr>
          <p:cNvPr id="19" name="Rectangle 18">
            <a:extLst>
              <a:ext uri="{FF2B5EF4-FFF2-40B4-BE49-F238E27FC236}">
                <a16:creationId xmlns:a16="http://schemas.microsoft.com/office/drawing/2014/main" id="{46A5CC6F-ECBF-6656-3A07-4EE5E7EECD3A}"/>
              </a:ext>
            </a:extLst>
          </p:cNvPr>
          <p:cNvSpPr/>
          <p:nvPr/>
        </p:nvSpPr>
        <p:spPr>
          <a:xfrm>
            <a:off x="9352012" y="1519317"/>
            <a:ext cx="320040" cy="28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1</a:t>
            </a:r>
          </a:p>
        </p:txBody>
      </p:sp>
      <p:sp>
        <p:nvSpPr>
          <p:cNvPr id="20" name="Rectangle 19">
            <a:extLst>
              <a:ext uri="{FF2B5EF4-FFF2-40B4-BE49-F238E27FC236}">
                <a16:creationId xmlns:a16="http://schemas.microsoft.com/office/drawing/2014/main" id="{B1222029-98C0-A358-137E-8F88557DA30F}"/>
              </a:ext>
            </a:extLst>
          </p:cNvPr>
          <p:cNvSpPr/>
          <p:nvPr/>
        </p:nvSpPr>
        <p:spPr>
          <a:xfrm>
            <a:off x="8320063" y="4906613"/>
            <a:ext cx="320040" cy="28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0</a:t>
            </a:r>
          </a:p>
        </p:txBody>
      </p:sp>
    </p:spTree>
    <p:extLst>
      <p:ext uri="{BB962C8B-B14F-4D97-AF65-F5344CB8AC3E}">
        <p14:creationId xmlns:p14="http://schemas.microsoft.com/office/powerpoint/2010/main" val="300776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Modélisation</a:t>
            </a:r>
          </a:p>
        </p:txBody>
      </p:sp>
      <p:sp>
        <p:nvSpPr>
          <p:cNvPr id="3" name="ZoneTexte 2">
            <a:extLst>
              <a:ext uri="{FF2B5EF4-FFF2-40B4-BE49-F238E27FC236}">
                <a16:creationId xmlns:a16="http://schemas.microsoft.com/office/drawing/2014/main" id="{69BB1D3A-1CE9-4F8F-F04F-AF19D5A28428}"/>
              </a:ext>
            </a:extLst>
          </p:cNvPr>
          <p:cNvSpPr txBox="1"/>
          <p:nvPr/>
        </p:nvSpPr>
        <p:spPr>
          <a:xfrm>
            <a:off x="524285" y="2157662"/>
            <a:ext cx="6545179" cy="2339102"/>
          </a:xfrm>
          <a:prstGeom prst="rect">
            <a:avLst/>
          </a:prstGeom>
          <a:noFill/>
        </p:spPr>
        <p:txBody>
          <a:bodyPr wrap="square" rtlCol="0">
            <a:spAutoFit/>
          </a:bodyPr>
          <a:lstStyle/>
          <a:p>
            <a:r>
              <a:rPr lang="fr-FR" sz="2800" dirty="0"/>
              <a:t>Recherche d’hyperparamètres (</a:t>
            </a:r>
            <a:r>
              <a:rPr lang="fr-FR" sz="2800" dirty="0" err="1"/>
              <a:t>GridSearchCV</a:t>
            </a:r>
            <a:r>
              <a:rPr lang="fr-FR" sz="2800" dirty="0"/>
              <a:t>):</a:t>
            </a:r>
          </a:p>
          <a:p>
            <a:endParaRPr lang="fr-FR" dirty="0"/>
          </a:p>
          <a:p>
            <a:pPr marL="457200" indent="-457200">
              <a:buFont typeface="Arial" panose="020B0604020202020204" pitchFamily="34" charset="0"/>
              <a:buChar char="•"/>
            </a:pPr>
            <a:r>
              <a:rPr lang="fr-FR" sz="2400" dirty="0" err="1"/>
              <a:t>GridSearchCV</a:t>
            </a:r>
            <a:r>
              <a:rPr lang="fr-FR" sz="2400" dirty="0"/>
              <a:t> simple </a:t>
            </a:r>
          </a:p>
          <a:p>
            <a:pPr marL="457200" indent="-457200">
              <a:buFont typeface="Arial" panose="020B0604020202020204" pitchFamily="34" charset="0"/>
              <a:buChar char="•"/>
            </a:pPr>
            <a:r>
              <a:rPr lang="fr-FR" sz="2400" dirty="0" err="1"/>
              <a:t>GridSearch</a:t>
            </a:r>
            <a:r>
              <a:rPr lang="fr-FR" sz="2400" dirty="0"/>
              <a:t> + SMOTE  </a:t>
            </a:r>
          </a:p>
          <a:p>
            <a:pPr marL="457200" indent="-457200">
              <a:buFont typeface="Arial" panose="020B0604020202020204" pitchFamily="34" charset="0"/>
              <a:buChar char="•"/>
            </a:pPr>
            <a:r>
              <a:rPr lang="fr-FR" sz="2400" dirty="0" err="1"/>
              <a:t>GridSearch</a:t>
            </a:r>
            <a:r>
              <a:rPr lang="fr-FR" sz="2400" dirty="0"/>
              <a:t> + SMOTE + </a:t>
            </a:r>
            <a:r>
              <a:rPr lang="fr-FR" sz="2400" dirty="0" err="1"/>
              <a:t>RandomUnderSampler</a:t>
            </a:r>
            <a:r>
              <a:rPr lang="fr-FR" sz="2400" dirty="0"/>
              <a:t>  </a:t>
            </a:r>
          </a:p>
        </p:txBody>
      </p:sp>
      <p:sp>
        <p:nvSpPr>
          <p:cNvPr id="4" name="ZoneTexte 3">
            <a:extLst>
              <a:ext uri="{FF2B5EF4-FFF2-40B4-BE49-F238E27FC236}">
                <a16:creationId xmlns:a16="http://schemas.microsoft.com/office/drawing/2014/main" id="{18840B02-0D46-1390-CEDA-B8F9612B86B8}"/>
              </a:ext>
            </a:extLst>
          </p:cNvPr>
          <p:cNvSpPr txBox="1"/>
          <p:nvPr/>
        </p:nvSpPr>
        <p:spPr>
          <a:xfrm>
            <a:off x="7172280" y="2157662"/>
            <a:ext cx="5098472" cy="2646878"/>
          </a:xfrm>
          <a:prstGeom prst="rect">
            <a:avLst/>
          </a:prstGeom>
          <a:noFill/>
        </p:spPr>
        <p:txBody>
          <a:bodyPr wrap="square" rtlCol="0">
            <a:spAutoFit/>
          </a:bodyPr>
          <a:lstStyle/>
          <a:p>
            <a:r>
              <a:rPr lang="fr-FR" sz="2800" dirty="0"/>
              <a:t>Algorithme:</a:t>
            </a:r>
          </a:p>
          <a:p>
            <a:endParaRPr lang="fr-FR" dirty="0"/>
          </a:p>
          <a:p>
            <a:pPr marL="457200" indent="-457200">
              <a:buFont typeface="Arial" panose="020B0604020202020204" pitchFamily="34" charset="0"/>
              <a:buChar char="•"/>
            </a:pPr>
            <a:r>
              <a:rPr lang="fr-FR" sz="2400" dirty="0" err="1"/>
              <a:t>Dummy</a:t>
            </a:r>
            <a:r>
              <a:rPr lang="fr-FR" sz="2400" dirty="0"/>
              <a:t> </a:t>
            </a:r>
            <a:r>
              <a:rPr lang="fr-FR" sz="2400" dirty="0" err="1"/>
              <a:t>baseline</a:t>
            </a:r>
            <a:endParaRPr lang="fr-FR" sz="2400" dirty="0"/>
          </a:p>
          <a:p>
            <a:pPr marL="457200" indent="-457200">
              <a:buFont typeface="Arial" panose="020B0604020202020204" pitchFamily="34" charset="0"/>
              <a:buChar char="•"/>
            </a:pPr>
            <a:r>
              <a:rPr lang="fr-FR" sz="2400" dirty="0" err="1"/>
              <a:t>Random</a:t>
            </a:r>
            <a:r>
              <a:rPr lang="fr-FR" sz="2400" dirty="0"/>
              <a:t> Forest classifier </a:t>
            </a:r>
          </a:p>
          <a:p>
            <a:pPr marL="457200" indent="-457200">
              <a:buFont typeface="Arial" panose="020B0604020202020204" pitchFamily="34" charset="0"/>
              <a:buChar char="•"/>
            </a:pPr>
            <a:r>
              <a:rPr lang="fr-FR" sz="2400" dirty="0"/>
              <a:t>LGBM classifier</a:t>
            </a:r>
          </a:p>
          <a:p>
            <a:pPr marL="457200" indent="-457200">
              <a:buFont typeface="Arial" panose="020B0604020202020204" pitchFamily="34" charset="0"/>
              <a:buChar char="•"/>
            </a:pPr>
            <a:r>
              <a:rPr lang="fr-FR" sz="2400" dirty="0" err="1"/>
              <a:t>XGBoost</a:t>
            </a:r>
            <a:endParaRPr lang="fr-FR" sz="2400" dirty="0"/>
          </a:p>
          <a:p>
            <a:pPr marL="457200" indent="-457200">
              <a:buFont typeface="Arial" panose="020B0604020202020204" pitchFamily="34" charset="0"/>
              <a:buChar char="•"/>
            </a:pPr>
            <a:r>
              <a:rPr lang="fr-FR" sz="2400" dirty="0" err="1"/>
              <a:t>Logistic</a:t>
            </a:r>
            <a:r>
              <a:rPr lang="fr-FR" sz="2400" dirty="0"/>
              <a:t> </a:t>
            </a:r>
            <a:r>
              <a:rPr lang="fr-FR" sz="2400" dirty="0" err="1"/>
              <a:t>Regression</a:t>
            </a:r>
            <a:endParaRPr lang="fr-FR" sz="2400" dirty="0"/>
          </a:p>
        </p:txBody>
      </p:sp>
      <p:sp>
        <p:nvSpPr>
          <p:cNvPr id="6" name="ZoneTexte 5">
            <a:extLst>
              <a:ext uri="{FF2B5EF4-FFF2-40B4-BE49-F238E27FC236}">
                <a16:creationId xmlns:a16="http://schemas.microsoft.com/office/drawing/2014/main" id="{7AE8B270-51C3-6A64-B24C-CFF64901BF5A}"/>
              </a:ext>
            </a:extLst>
          </p:cNvPr>
          <p:cNvSpPr txBox="1"/>
          <p:nvPr/>
        </p:nvSpPr>
        <p:spPr>
          <a:xfrm>
            <a:off x="524284" y="5149408"/>
            <a:ext cx="6545179" cy="1569660"/>
          </a:xfrm>
          <a:prstGeom prst="rect">
            <a:avLst/>
          </a:prstGeom>
          <a:noFill/>
        </p:spPr>
        <p:txBody>
          <a:bodyPr wrap="square" rtlCol="0">
            <a:spAutoFit/>
          </a:bodyPr>
          <a:lstStyle/>
          <a:p>
            <a:r>
              <a:rPr lang="fr-FR" sz="2400" dirty="0"/>
              <a:t>* SMOTE: sur échantillonnage aléatoire de la classe minoritaire </a:t>
            </a:r>
          </a:p>
          <a:p>
            <a:r>
              <a:rPr lang="fr-FR" sz="2400" dirty="0"/>
              <a:t>* </a:t>
            </a:r>
            <a:r>
              <a:rPr lang="fr-FR" sz="2400" dirty="0" err="1"/>
              <a:t>RandomUnderSampler</a:t>
            </a:r>
            <a:r>
              <a:rPr lang="fr-FR" sz="2400" dirty="0"/>
              <a:t>: sous échantillonnage aléatoire de la classe majoritaire </a:t>
            </a:r>
          </a:p>
        </p:txBody>
      </p:sp>
    </p:spTree>
    <p:extLst>
      <p:ext uri="{BB962C8B-B14F-4D97-AF65-F5344CB8AC3E}">
        <p14:creationId xmlns:p14="http://schemas.microsoft.com/office/powerpoint/2010/main" val="14883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Modélisation</a:t>
            </a:r>
          </a:p>
        </p:txBody>
      </p:sp>
      <p:pic>
        <p:nvPicPr>
          <p:cNvPr id="5" name="Image 4" descr="Une image contenant table&#10;&#10;Description générée automatiquement">
            <a:extLst>
              <a:ext uri="{FF2B5EF4-FFF2-40B4-BE49-F238E27FC236}">
                <a16:creationId xmlns:a16="http://schemas.microsoft.com/office/drawing/2014/main" id="{48D3E3F6-636E-EA11-D5A5-F5263F6A020A}"/>
              </a:ext>
            </a:extLst>
          </p:cNvPr>
          <p:cNvPicPr>
            <a:picLocks noChangeAspect="1"/>
          </p:cNvPicPr>
          <p:nvPr/>
        </p:nvPicPr>
        <p:blipFill>
          <a:blip r:embed="rId3"/>
          <a:stretch>
            <a:fillRect/>
          </a:stretch>
        </p:blipFill>
        <p:spPr>
          <a:xfrm>
            <a:off x="1888490" y="1371600"/>
            <a:ext cx="8881674" cy="5166360"/>
          </a:xfrm>
          <a:prstGeom prst="rect">
            <a:avLst/>
          </a:prstGeom>
        </p:spPr>
      </p:pic>
    </p:spTree>
    <p:extLst>
      <p:ext uri="{BB962C8B-B14F-4D97-AF65-F5344CB8AC3E}">
        <p14:creationId xmlns:p14="http://schemas.microsoft.com/office/powerpoint/2010/main" val="311490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Modélisation – Métrique d’évaluation </a:t>
            </a:r>
          </a:p>
        </p:txBody>
      </p:sp>
      <p:pic>
        <p:nvPicPr>
          <p:cNvPr id="3" name="Image 2" descr="Une image contenant graphique&#10;&#10;Description générée automatiquement">
            <a:extLst>
              <a:ext uri="{FF2B5EF4-FFF2-40B4-BE49-F238E27FC236}">
                <a16:creationId xmlns:a16="http://schemas.microsoft.com/office/drawing/2014/main" id="{9DFBD959-16E4-D8F5-704D-459F2528831D}"/>
              </a:ext>
            </a:extLst>
          </p:cNvPr>
          <p:cNvPicPr>
            <a:picLocks noChangeAspect="1"/>
          </p:cNvPicPr>
          <p:nvPr/>
        </p:nvPicPr>
        <p:blipFill>
          <a:blip r:embed="rId3"/>
          <a:stretch>
            <a:fillRect/>
          </a:stretch>
        </p:blipFill>
        <p:spPr>
          <a:xfrm>
            <a:off x="6801427" y="1661428"/>
            <a:ext cx="4851400" cy="4699000"/>
          </a:xfrm>
          <a:prstGeom prst="rect">
            <a:avLst/>
          </a:prstGeom>
        </p:spPr>
      </p:pic>
      <p:sp>
        <p:nvSpPr>
          <p:cNvPr id="5" name="ZoneTexte 4">
            <a:extLst>
              <a:ext uri="{FF2B5EF4-FFF2-40B4-BE49-F238E27FC236}">
                <a16:creationId xmlns:a16="http://schemas.microsoft.com/office/drawing/2014/main" id="{0751DAFA-F685-79BA-F111-008CF26331E0}"/>
              </a:ext>
            </a:extLst>
          </p:cNvPr>
          <p:cNvSpPr txBox="1"/>
          <p:nvPr/>
        </p:nvSpPr>
        <p:spPr>
          <a:xfrm>
            <a:off x="872836" y="1814946"/>
            <a:ext cx="4003963" cy="3323987"/>
          </a:xfrm>
          <a:prstGeom prst="rect">
            <a:avLst/>
          </a:prstGeom>
          <a:noFill/>
        </p:spPr>
        <p:txBody>
          <a:bodyPr wrap="square" rtlCol="0">
            <a:spAutoFit/>
          </a:bodyPr>
          <a:lstStyle/>
          <a:p>
            <a:r>
              <a:rPr lang="fr-FR" sz="2400" b="1" dirty="0"/>
              <a:t>Métrique d’évaluation:</a:t>
            </a:r>
          </a:p>
          <a:p>
            <a:endParaRPr lang="fr-FR" dirty="0"/>
          </a:p>
          <a:p>
            <a:pPr marL="285750" indent="-285750">
              <a:buFont typeface="Arial" panose="020B0604020202020204" pitchFamily="34" charset="0"/>
              <a:buChar char="•"/>
            </a:pPr>
            <a:r>
              <a:rPr lang="fr-FR" sz="2400" dirty="0"/>
              <a:t>RMSE:</a:t>
            </a:r>
          </a:p>
          <a:p>
            <a:pPr marL="285750" indent="-285750">
              <a:buFont typeface="Arial" panose="020B0604020202020204" pitchFamily="34" charset="0"/>
              <a:buChar char="•"/>
            </a:pPr>
            <a:r>
              <a:rPr lang="fr-FR" sz="2400" dirty="0"/>
              <a:t>MSE:</a:t>
            </a:r>
          </a:p>
          <a:p>
            <a:pPr marL="285750" indent="-285750">
              <a:buFont typeface="Arial" panose="020B0604020202020204" pitchFamily="34" charset="0"/>
              <a:buChar char="•"/>
            </a:pPr>
            <a:r>
              <a:rPr lang="fr-FR" sz="2400" dirty="0"/>
              <a:t>RSE:</a:t>
            </a:r>
          </a:p>
          <a:p>
            <a:pPr marL="285750" indent="-285750">
              <a:buFont typeface="Arial" panose="020B0604020202020204" pitchFamily="34" charset="0"/>
              <a:buChar char="•"/>
            </a:pPr>
            <a:r>
              <a:rPr lang="fr-FR" sz="2400" b="1" dirty="0"/>
              <a:t>ROC_AUC</a:t>
            </a:r>
            <a:r>
              <a:rPr lang="fr-FR" sz="2400" dirty="0"/>
              <a:t>:</a:t>
            </a:r>
          </a:p>
          <a:p>
            <a:pPr marL="285750" indent="-285750">
              <a:buFont typeface="Arial" panose="020B0604020202020204" pitchFamily="34" charset="0"/>
              <a:buChar char="•"/>
            </a:pPr>
            <a:r>
              <a:rPr lang="fr-FR" sz="2400" dirty="0" err="1"/>
              <a:t>Recall</a:t>
            </a:r>
            <a:r>
              <a:rPr lang="fr-FR" sz="2400" dirty="0"/>
              <a:t>:</a:t>
            </a:r>
          </a:p>
          <a:p>
            <a:pPr marL="285750" indent="-285750">
              <a:buFont typeface="Arial" panose="020B0604020202020204" pitchFamily="34" charset="0"/>
              <a:buChar char="•"/>
            </a:pPr>
            <a:r>
              <a:rPr lang="fr-FR" sz="2400" dirty="0" err="1"/>
              <a:t>Precision</a:t>
            </a:r>
            <a:r>
              <a:rPr lang="fr-FR" sz="2400" dirty="0"/>
              <a:t> :</a:t>
            </a:r>
          </a:p>
          <a:p>
            <a:pPr marL="285750" indent="-285750">
              <a:buFont typeface="Arial" panose="020B0604020202020204" pitchFamily="34" charset="0"/>
              <a:buChar char="•"/>
            </a:pPr>
            <a:r>
              <a:rPr lang="fr-FR" sz="2400" dirty="0"/>
              <a:t>Score F1  :</a:t>
            </a:r>
          </a:p>
        </p:txBody>
      </p:sp>
      <p:cxnSp>
        <p:nvCxnSpPr>
          <p:cNvPr id="7" name="Connecteur droit avec flèche 6">
            <a:extLst>
              <a:ext uri="{FF2B5EF4-FFF2-40B4-BE49-F238E27FC236}">
                <a16:creationId xmlns:a16="http://schemas.microsoft.com/office/drawing/2014/main" id="{97D10F80-D325-2DA4-495F-7EDA5E1580A0}"/>
              </a:ext>
            </a:extLst>
          </p:cNvPr>
          <p:cNvCxnSpPr>
            <a:cxnSpLocks/>
          </p:cNvCxnSpPr>
          <p:nvPr/>
        </p:nvCxnSpPr>
        <p:spPr>
          <a:xfrm flipV="1">
            <a:off x="9221354" y="1880050"/>
            <a:ext cx="462973" cy="6391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ZoneTexte 8">
            <a:extLst>
              <a:ext uri="{FF2B5EF4-FFF2-40B4-BE49-F238E27FC236}">
                <a16:creationId xmlns:a16="http://schemas.microsoft.com/office/drawing/2014/main" id="{17AF397E-2DB2-73EF-851E-081160F8BF2B}"/>
              </a:ext>
            </a:extLst>
          </p:cNvPr>
          <p:cNvSpPr txBox="1"/>
          <p:nvPr/>
        </p:nvSpPr>
        <p:spPr>
          <a:xfrm>
            <a:off x="9401463" y="1461373"/>
            <a:ext cx="1571337" cy="400110"/>
          </a:xfrm>
          <a:prstGeom prst="rect">
            <a:avLst/>
          </a:prstGeom>
          <a:noFill/>
        </p:spPr>
        <p:txBody>
          <a:bodyPr wrap="square" rtlCol="0">
            <a:spAutoFit/>
          </a:bodyPr>
          <a:lstStyle/>
          <a:p>
            <a:r>
              <a:rPr lang="fr-FR" sz="2000" b="1" dirty="0">
                <a:solidFill>
                  <a:schemeClr val="accent2"/>
                </a:solidFill>
              </a:rPr>
              <a:t>LGBM 0.78</a:t>
            </a:r>
          </a:p>
        </p:txBody>
      </p:sp>
      <p:cxnSp>
        <p:nvCxnSpPr>
          <p:cNvPr id="12" name="Connecteur droit avec flèche 11">
            <a:extLst>
              <a:ext uri="{FF2B5EF4-FFF2-40B4-BE49-F238E27FC236}">
                <a16:creationId xmlns:a16="http://schemas.microsoft.com/office/drawing/2014/main" id="{B1F1757F-309A-74FA-6FA1-B709B8627167}"/>
              </a:ext>
            </a:extLst>
          </p:cNvPr>
          <p:cNvCxnSpPr>
            <a:cxnSpLocks/>
          </p:cNvCxnSpPr>
          <p:nvPr/>
        </p:nvCxnSpPr>
        <p:spPr>
          <a:xfrm flipV="1">
            <a:off x="8764154" y="4415771"/>
            <a:ext cx="727364" cy="3573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7" name="ZoneTexte 16">
            <a:extLst>
              <a:ext uri="{FF2B5EF4-FFF2-40B4-BE49-F238E27FC236}">
                <a16:creationId xmlns:a16="http://schemas.microsoft.com/office/drawing/2014/main" id="{0BE9FC90-BC9C-8242-5815-3FE1FAAAD221}"/>
              </a:ext>
            </a:extLst>
          </p:cNvPr>
          <p:cNvSpPr txBox="1"/>
          <p:nvPr/>
        </p:nvSpPr>
        <p:spPr>
          <a:xfrm>
            <a:off x="9252800" y="4573029"/>
            <a:ext cx="2565316" cy="400110"/>
          </a:xfrm>
          <a:prstGeom prst="rect">
            <a:avLst/>
          </a:prstGeom>
          <a:noFill/>
        </p:spPr>
        <p:txBody>
          <a:bodyPr wrap="square" rtlCol="0">
            <a:spAutoFit/>
          </a:bodyPr>
          <a:lstStyle/>
          <a:p>
            <a:r>
              <a:rPr lang="fr-FR" sz="2000" b="1" dirty="0">
                <a:solidFill>
                  <a:schemeClr val="accent1"/>
                </a:solidFill>
              </a:rPr>
              <a:t>DummyClassifier:0.5</a:t>
            </a:r>
          </a:p>
        </p:txBody>
      </p:sp>
    </p:spTree>
    <p:extLst>
      <p:ext uri="{BB962C8B-B14F-4D97-AF65-F5344CB8AC3E}">
        <p14:creationId xmlns:p14="http://schemas.microsoft.com/office/powerpoint/2010/main" val="6026318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{D4C64E8D-680F-B74B-A3DE-5CD8B0F16AEB}tf10001063</Template>
  <TotalTime>32212</TotalTime>
  <Words>1443</Words>
  <Application>Microsoft Macintosh PowerPoint</Application>
  <PresentationFormat>Grand écran</PresentationFormat>
  <Paragraphs>202</Paragraphs>
  <Slides>19</Slides>
  <Notes>15</Notes>
  <HiddenSlides>0</HiddenSlides>
  <MMClips>0</MMClips>
  <ScaleCrop>false</ScaleCrop>
  <HeadingPairs>
    <vt:vector size="6" baseType="variant">
      <vt:variant>
        <vt:lpstr>Polices utilisées</vt:lpstr>
      </vt:variant>
      <vt:variant>
        <vt:i4>14</vt:i4>
      </vt:variant>
      <vt:variant>
        <vt:lpstr>Thème</vt:lpstr>
      </vt:variant>
      <vt:variant>
        <vt:i4>2</vt:i4>
      </vt:variant>
      <vt:variant>
        <vt:lpstr>Titres des diapositives</vt:lpstr>
      </vt:variant>
      <vt:variant>
        <vt:i4>19</vt:i4>
      </vt:variant>
    </vt:vector>
  </HeadingPairs>
  <TitlesOfParts>
    <vt:vector size="35" baseType="lpstr">
      <vt:lpstr>AppleSystemUIFont</vt:lpstr>
      <vt:lpstr>Inter</vt:lpstr>
      <vt:lpstr>Playfair Display Regular</vt:lpstr>
      <vt:lpstr>Quicksand</vt:lpstr>
      <vt:lpstr>Arial</vt:lpstr>
      <vt:lpstr>Calibri</vt:lpstr>
      <vt:lpstr>Calibri Light</vt:lpstr>
      <vt:lpstr>Cambria Math</vt:lpstr>
      <vt:lpstr>Helvetica Neue</vt:lpstr>
      <vt:lpstr>Montserrat</vt:lpstr>
      <vt:lpstr>Montserrat Medium</vt:lpstr>
      <vt:lpstr>Playfair Display</vt:lpstr>
      <vt:lpstr>Source Sans Pro</vt:lpstr>
      <vt:lpstr>Wingdings</vt:lpstr>
      <vt:lpstr>Thème Office</vt:lpstr>
      <vt:lpstr>Sustainable Agriculture Project Proposal by Slidesgo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data analyst V1 – P3</dc:title>
  <dc:creator>Lucas Quinton</dc:creator>
  <cp:lastModifiedBy>Jing Lu</cp:lastModifiedBy>
  <cp:revision>101</cp:revision>
  <cp:lastPrinted>2021-07-08T19:08:51Z</cp:lastPrinted>
  <dcterms:created xsi:type="dcterms:W3CDTF">2021-07-03T21:27:22Z</dcterms:created>
  <dcterms:modified xsi:type="dcterms:W3CDTF">2023-03-22T16:16:34Z</dcterms:modified>
</cp:coreProperties>
</file>