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8" r:id="rId10"/>
    <p:sldId id="312" r:id="rId11"/>
    <p:sldId id="319" r:id="rId12"/>
    <p:sldId id="313" r:id="rId13"/>
    <p:sldId id="320" r:id="rId14"/>
    <p:sldId id="314" r:id="rId15"/>
    <p:sldId id="315" r:id="rId16"/>
    <p:sldId id="316" r:id="rId17"/>
    <p:sldId id="285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Condensed" pitchFamily="2" charset="77"/>
      <p:regular r:id="rId24"/>
      <p:bold r:id="rId25"/>
      <p:italic r:id="rId26"/>
      <p:boldItalic r:id="rId27"/>
    </p:embeddedFont>
    <p:embeddedFont>
      <p:font typeface="Barlow Condensed ExtraLight" pitchFamily="2" charset="77"/>
      <p:regular r:id="rId28"/>
      <p:bold r:id="rId29"/>
      <p:italic r:id="rId30"/>
      <p:boldItalic r:id="rId31"/>
    </p:embeddedFont>
    <p:embeddedFont>
      <p:font typeface="Barlow Medium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1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2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445537" y="4710111"/>
            <a:ext cx="2080493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(12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462409" y="4747188"/>
            <a:ext cx="215506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200" dirty="0"/>
              <a:t>Model: LDA (10 topics, 50 iterations)</a:t>
            </a:r>
          </a:p>
          <a:p>
            <a:pPr algn="l">
              <a:buSzPct val="100000"/>
            </a:pPr>
            <a:r>
              <a:rPr lang="en-US" sz="1200" dirty="0" err="1"/>
              <a:t>Umass</a:t>
            </a:r>
            <a:r>
              <a:rPr lang="en-US" sz="12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There were some clusters that were identified that were not related to health concerns.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107094" y="1968759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1273827"/>
            <a:ext cx="8001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6D8-9702-F944-AD19-D492872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606925"/>
            <a:ext cx="7157883" cy="528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3AF4E-F0F5-E946-8249-F936DC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6" y="1532279"/>
            <a:ext cx="7531510" cy="28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635</Words>
  <Application>Microsoft Macintosh PowerPoint</Application>
  <PresentationFormat>On-screen Show (16:9)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ExtraLight</vt:lpstr>
      <vt:lpstr>Courier New</vt:lpstr>
      <vt:lpstr>Barlow Condensed</vt:lpstr>
      <vt:lpstr>Barlow</vt:lpstr>
      <vt:lpstr>Barlow Medium</vt:lpstr>
      <vt:lpstr>Arial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Sentiment Analysis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29</cp:revision>
  <dcterms:modified xsi:type="dcterms:W3CDTF">2020-09-07T17:21:34Z</dcterms:modified>
</cp:coreProperties>
</file>