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9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1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9417-0B04-CD40-955C-7C66C52958F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85D4C-3430-6C49-B8B9-6B32D813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4C23-A9B8-129E-0A4E-BFADE8348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598" y="3654097"/>
            <a:ext cx="10634868" cy="23876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  <a:t>Categorizing</a:t>
            </a:r>
            <a:b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</a:br>
            <a: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  <a:t> and </a:t>
            </a:r>
            <a:b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</a:br>
            <a: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  <a:t>manipulating data from </a:t>
            </a:r>
            <a:b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</a:br>
            <a:r>
              <a:rPr lang="en-US" sz="6000" dirty="0" err="1">
                <a:latin typeface="Congenial" panose="020F0502020204030204" pitchFamily="34" charset="0"/>
                <a:cs typeface="Congenial" panose="020F0502020204030204" pitchFamily="34" charset="0"/>
              </a:rPr>
              <a:t>elanbucorpus</a:t>
            </a:r>
            <a:b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</a:br>
            <a: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  <a:t> in </a:t>
            </a:r>
            <a:b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</a:br>
            <a:r>
              <a:rPr lang="en-US" sz="6000" dirty="0" err="1">
                <a:latin typeface="Congenial" panose="020F0502020204030204" pitchFamily="34" charset="0"/>
                <a:cs typeface="Congenial" panose="020F0502020204030204" pitchFamily="34" charset="0"/>
              </a:rPr>
              <a:t>sql</a:t>
            </a:r>
            <a:r>
              <a:rPr lang="en-US" sz="6000" dirty="0">
                <a:latin typeface="Congenial" panose="020F0502020204030204" pitchFamily="34" charset="0"/>
                <a:cs typeface="Congenial" panose="020F0502020204030204" pitchFamily="34" charset="0"/>
              </a:rPr>
              <a:t>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B722A-8030-8A69-C044-455EDABCA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3472" y="6313707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BY DEANNIA LUCAS</a:t>
            </a:r>
          </a:p>
        </p:txBody>
      </p:sp>
    </p:spTree>
    <p:extLst>
      <p:ext uri="{BB962C8B-B14F-4D97-AF65-F5344CB8AC3E}">
        <p14:creationId xmlns:p14="http://schemas.microsoft.com/office/powerpoint/2010/main" val="230181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7BD4D5-CEB5-A44F-C071-AEA1C124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2126009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300" dirty="0"/>
              <a:t>Extracted DATA FROM </a:t>
            </a:r>
            <a:r>
              <a:rPr lang="en-US" sz="2300" dirty="0" err="1"/>
              <a:t>ELANBUcorpus</a:t>
            </a:r>
            <a:br>
              <a:rPr lang="en-US" sz="2300" dirty="0"/>
            </a:br>
            <a:r>
              <a:rPr lang="en-US" sz="2300" dirty="0"/>
              <a:t>for </a:t>
            </a:r>
            <a:br>
              <a:rPr lang="en-US" sz="2300" dirty="0"/>
            </a:br>
            <a:r>
              <a:rPr lang="en-US" sz="2300" dirty="0"/>
              <a:t>Annotations</a:t>
            </a: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sp>
        <p:nvSpPr>
          <p:cNvPr id="174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C1BEB3C-2939-E097-22D3-E5EE3B8DAD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57046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4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DD909AE-B139-F59D-E3D6-0EBA59204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65178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46815F-853C-ABC9-0519-C3C2AB79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50" y="1112838"/>
            <a:ext cx="3489325" cy="23971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dirty="0"/>
              <a:t>Extracted DATA FROM </a:t>
            </a:r>
            <a:r>
              <a:rPr lang="en-US" sz="2800" dirty="0" err="1"/>
              <a:t>ELANBUcorpus</a:t>
            </a:r>
            <a:br>
              <a:rPr lang="en-US" sz="2800" dirty="0"/>
            </a:br>
            <a:r>
              <a:rPr lang="en-US" sz="2800" dirty="0"/>
              <a:t>for </a:t>
            </a:r>
            <a:br>
              <a:rPr lang="en-US" sz="2800" dirty="0"/>
            </a:br>
            <a:r>
              <a:rPr lang="en-US" sz="2800" dirty="0"/>
              <a:t>Participants</a:t>
            </a:r>
            <a:br>
              <a:rPr lang="en-US" sz="2800" dirty="0"/>
            </a:b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128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6" name="Group 37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7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33" name="Rectangle 432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4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F977691-B764-9E65-1EA9-DBDD0BC7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16" y="1849438"/>
            <a:ext cx="3156229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100" dirty="0"/>
              <a:t>Categorized data in </a:t>
            </a:r>
            <a:br>
              <a:rPr lang="en-US" sz="3100" dirty="0"/>
            </a:br>
            <a:r>
              <a:rPr lang="en-US" sz="3100" dirty="0" err="1"/>
              <a:t>sql</a:t>
            </a:r>
            <a:br>
              <a:rPr lang="en-US" sz="3100" dirty="0"/>
            </a:br>
            <a:r>
              <a:rPr lang="en-US" sz="3100" dirty="0"/>
              <a:t> for each  annotations </a:t>
            </a:r>
            <a:br>
              <a:rPr lang="en-US" sz="3100" dirty="0"/>
            </a:br>
            <a:r>
              <a:rPr lang="en-US" sz="3100" dirty="0"/>
              <a:t>in </a:t>
            </a:r>
            <a:br>
              <a:rPr lang="en-US" sz="3100" dirty="0"/>
            </a:br>
            <a:r>
              <a:rPr lang="en-US" sz="3100" dirty="0" err="1"/>
              <a:t>elanbucorpus</a:t>
            </a:r>
            <a:br>
              <a:rPr lang="en-US" sz="3100" dirty="0"/>
            </a:br>
            <a:br>
              <a:rPr lang="en-US" sz="3100" dirty="0"/>
            </a:b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pic>
        <p:nvPicPr>
          <p:cNvPr id="10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1EF1F20-742B-8D75-F883-6D0F5F6B67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293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436" name="Group 435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437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8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9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0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1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2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3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4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5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6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7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8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9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0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1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2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3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4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6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7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8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2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4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6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9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4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5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6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7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8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9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0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1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2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3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4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5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6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7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8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9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93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4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5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9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1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2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E8B2756-092F-12D7-0E03-1B48A53DAD1F}"/>
              </a:ext>
            </a:extLst>
          </p:cNvPr>
          <p:cNvSpPr txBox="1">
            <a:spLocks/>
          </p:cNvSpPr>
          <p:nvPr/>
        </p:nvSpPr>
        <p:spPr>
          <a:xfrm>
            <a:off x="8287264" y="3144838"/>
            <a:ext cx="315622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Indices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Fingerspelling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Gestures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Lexical</a:t>
            </a:r>
            <a:br>
              <a:rPr lang="en-US" sz="3100" dirty="0"/>
            </a:br>
            <a:br>
              <a:rPr lang="en-US" sz="3100" dirty="0"/>
            </a:b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7414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7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A6BC2E-6A15-CB0C-6796-120A512D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Manipulating extracted categorized data in sql using queries</a:t>
            </a:r>
          </a:p>
        </p:txBody>
      </p:sp>
      <p:sp useBgFill="1">
        <p:nvSpPr>
          <p:cNvPr id="27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able&#10;&#10;Description automatically generated with low confidence">
            <a:extLst>
              <a:ext uri="{FF2B5EF4-FFF2-40B4-BE49-F238E27FC236}">
                <a16:creationId xmlns:a16="http://schemas.microsoft.com/office/drawing/2014/main" id="{7910C88C-973E-1227-349C-8E3EEC33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31090"/>
            <a:ext cx="6112382" cy="39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8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7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1A6BC2E-6A15-CB0C-6796-120A512D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Manipulating extracted categorized data in sql using queries</a:t>
            </a:r>
          </a:p>
        </p:txBody>
      </p:sp>
      <p:sp>
        <p:nvSpPr>
          <p:cNvPr id="513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931B817-81D9-4C0D-80EC-0474CA075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38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0" name="Group 51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7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9" name="Group 578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0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1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2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3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4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5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6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7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8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9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0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1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2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3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4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5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6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7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8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9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0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1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2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3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4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5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6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7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8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9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0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1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2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3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4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5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6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7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8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9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0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1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2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3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4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5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6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7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8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9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0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1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2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3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1A6BC2E-6A15-CB0C-6796-120A512D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Manipulating extracted categorized data in sql using queries</a:t>
            </a:r>
          </a:p>
        </p:txBody>
      </p:sp>
      <p:sp useBgFill="1">
        <p:nvSpPr>
          <p:cNvPr id="635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40C53174-8F97-1DED-72A8-F7354C81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912896"/>
            <a:ext cx="4635583" cy="30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15312</TotalTime>
  <Words>92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Congenial</vt:lpstr>
      <vt:lpstr>Tw Cen MT</vt:lpstr>
      <vt:lpstr>Circuit</vt:lpstr>
      <vt:lpstr>Categorizing  and  manipulating data from  elanbucorpus  in  sql database</vt:lpstr>
      <vt:lpstr>Extracted DATA FROM ELANBUcorpus for  Annotations   </vt:lpstr>
      <vt:lpstr>Extracted DATA FROM ELANBUcorpus for  Participants   </vt:lpstr>
      <vt:lpstr>Categorized data in  sql  for each  annotations  in  elanbucorpus    </vt:lpstr>
      <vt:lpstr>Manipulating extracted categorized data in sql using queries</vt:lpstr>
      <vt:lpstr>Manipulating extracted categorized data in sql using queries</vt:lpstr>
      <vt:lpstr>Manipulating extracted categorized data in sql using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ELAN DATA WITH TABLEAU</dc:title>
  <dc:creator>Lucas, Deannia</dc:creator>
  <cp:lastModifiedBy>Lucas, Deannia</cp:lastModifiedBy>
  <cp:revision>9</cp:revision>
  <dcterms:created xsi:type="dcterms:W3CDTF">2022-06-28T22:05:08Z</dcterms:created>
  <dcterms:modified xsi:type="dcterms:W3CDTF">2022-09-26T22:32:52Z</dcterms:modified>
</cp:coreProperties>
</file>