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8af7b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8af7b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8af7b2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8af7b2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8af7b2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8af7b2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84ad9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84ad9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8af7b2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8af7b2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b77f63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b77f63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8af7b2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8af7b2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gor.sobral@ufba.br" TargetMode="External"/><Relationship Id="rId4" Type="http://schemas.openxmlformats.org/officeDocument/2006/relationships/hyperlink" Target="mailto:joaollm@ufba.br" TargetMode="External"/><Relationship Id="rId5" Type="http://schemas.openxmlformats.org/officeDocument/2006/relationships/hyperlink" Target="mailto:guimaraes.matheus@ufba.br" TargetMode="External"/><Relationship Id="rId6" Type="http://schemas.openxmlformats.org/officeDocument/2006/relationships/hyperlink" Target="mailto:natan.moura@ufba.br" TargetMode="External"/><Relationship Id="rId7" Type="http://schemas.openxmlformats.org/officeDocument/2006/relationships/hyperlink" Target="https://docs.google.com/document/d/1QtfJyn9rRSQmxkkTFxIbagiX22hRdOcfV163lrcFKAw/edit?usp=sharing" TargetMode="External"/><Relationship Id="rId8" Type="http://schemas.openxmlformats.org/officeDocument/2006/relationships/hyperlink" Target="https://docs.google.com/document/d/1QtfJyn9rRSQmxkkTFxIbagiX22hRdOcfV163lrcFKAw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Projeto de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Engenharia de Software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82450" y="2978100"/>
            <a:ext cx="3779100" cy="19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Grupo1</a:t>
            </a:r>
            <a:endParaRPr b="1" sz="14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5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Igor Sobral (</a:t>
            </a:r>
            <a:r>
              <a:rPr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igor.sobral@ufba.br</a:t>
            </a: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João Lucas Lima de Melo (</a:t>
            </a:r>
            <a:r>
              <a:rPr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joaollm@ufba.br</a:t>
            </a: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Matheus </a:t>
            </a: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Guimarães</a:t>
            </a: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335" u="sng">
                <a:solidFill>
                  <a:srgbClr val="1A73E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guimaraes.matheus@ufba.br</a:t>
            </a:r>
            <a:r>
              <a:rPr lang="en" sz="142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Natan Moura (</a:t>
            </a:r>
            <a:r>
              <a:rPr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natan.moura@ufba.br</a:t>
            </a:r>
            <a:r>
              <a:rPr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20">
              <a:solidFill>
                <a:srgbClr val="5F63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780"/>
          </a:p>
        </p:txBody>
      </p:sp>
      <p:sp>
        <p:nvSpPr>
          <p:cNvPr id="56" name="Google Shape;56;p13">
            <a:hlinkClick r:id="rId7"/>
          </p:cNvPr>
          <p:cNvSpPr txBox="1"/>
          <p:nvPr/>
        </p:nvSpPr>
        <p:spPr>
          <a:xfrm>
            <a:off x="7675800" y="0"/>
            <a:ext cx="146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Documento mestre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Arquiteturais da Aplicação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5250" y="3220775"/>
            <a:ext cx="254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Auditabilidade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Segurança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Disponibilidade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Autenticação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Autorização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758" l="9659" r="12507" t="22656"/>
          <a:stretch/>
        </p:blipFill>
        <p:spPr>
          <a:xfrm>
            <a:off x="1406113" y="60025"/>
            <a:ext cx="6218725" cy="312565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5"/>
          <p:cNvSpPr txBox="1"/>
          <p:nvPr/>
        </p:nvSpPr>
        <p:spPr>
          <a:xfrm>
            <a:off x="3243788" y="3590225"/>
            <a:ext cx="254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Legalidade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Privacidade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Escalabilidade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Elasticidade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Acessibilidade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330075" y="3220775"/>
            <a:ext cx="2713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Performance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Recuperabilidade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Suportabilidade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Robustez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Atualizabilidade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Usabilidade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744575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Priorização do Conjunto de Características Arquiteturais da Aplicação e Justificativa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71300"/>
            <a:ext cx="2480400" cy="88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Times New Roman"/>
                <a:ea typeface="Times New Roman"/>
                <a:cs typeface="Times New Roman"/>
                <a:sym typeface="Times New Roman"/>
              </a:rPr>
              <a:t>Nível de Prioridade Crítica</a:t>
            </a:r>
            <a:endParaRPr b="1"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480400" cy="374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Segurança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Disponibilidade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Autenticação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Autorização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500900" y="278650"/>
            <a:ext cx="2480400" cy="866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Nível de Prioridade Alta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99975" y="1145050"/>
            <a:ext cx="2480400" cy="12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Acessibilidade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6282250" y="278650"/>
            <a:ext cx="2480400" cy="88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Nível de Prioridade Média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82375" y="1159750"/>
            <a:ext cx="2480400" cy="12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Suportabilidade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937025" y="2741300"/>
            <a:ext cx="2480400" cy="86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Nível de Prioridade Baixa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937025" y="3615125"/>
            <a:ext cx="2480400" cy="12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Robustez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Usabilidade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3142615" y="305221"/>
            <a:ext cx="22500" cy="4668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744575"/>
            <a:ext cx="8520600" cy="3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7380" lvl="0" marL="464058" marR="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Candidatos da Arquitetura - 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80" lvl="0" marL="464058" marR="6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Relacionamento e  Incorporação das Características Arquiteturais da Aplicação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50" y="149675"/>
            <a:ext cx="7487500" cy="4844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51" y="127988"/>
            <a:ext cx="7985075" cy="48875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