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8af7b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8af7b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8af7b2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8af7b2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8af7b2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8af7b2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84ad95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84ad9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8af7b2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8af7b2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b77f63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b77f63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8af7b2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8af7b2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gor.sobral@ufba.br" TargetMode="External"/><Relationship Id="rId4" Type="http://schemas.openxmlformats.org/officeDocument/2006/relationships/hyperlink" Target="mailto:joaollm@ufba.br" TargetMode="External"/><Relationship Id="rId5" Type="http://schemas.openxmlformats.org/officeDocument/2006/relationships/hyperlink" Target="mailto:guimaraes.matheus@ufba.br" TargetMode="External"/><Relationship Id="rId6" Type="http://schemas.openxmlformats.org/officeDocument/2006/relationships/hyperlink" Target="mailto:natan.moura@ufba.br" TargetMode="External"/><Relationship Id="rId7" Type="http://schemas.openxmlformats.org/officeDocument/2006/relationships/hyperlink" Target="https://docs.google.com/document/d/1QtfJyn9rRSQmxkkTFxIbagiX22hRdOcfV163lrcFKAw/edit?usp=sharing" TargetMode="External"/><Relationship Id="rId8" Type="http://schemas.openxmlformats.org/officeDocument/2006/relationships/hyperlink" Target="https://docs.google.com/document/d/1QtfJyn9rRSQmxkkTFxIbagiX22hRdOcfV163lrcFKAw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Projeto de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Engenharia de Software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11">
                <a:latin typeface="Times New Roman"/>
                <a:ea typeface="Times New Roman"/>
                <a:cs typeface="Times New Roman"/>
                <a:sym typeface="Times New Roman"/>
              </a:rPr>
              <a:t>Fase 1</a:t>
            </a:r>
            <a:endParaRPr b="1" sz="33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62625" y="2978100"/>
            <a:ext cx="4284300" cy="19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Grupo1</a:t>
            </a:r>
            <a:endParaRPr b="1" sz="142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52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Igor Sobral (</a:t>
            </a:r>
            <a:r>
              <a:rPr b="1" lang="en" sz="1335" u="sng">
                <a:solidFill>
                  <a:srgbClr val="1A73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igor.sobral@ufba.br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João Lucas Lima de Melo (</a:t>
            </a:r>
            <a:r>
              <a:rPr b="1" lang="en" sz="1335" u="sng">
                <a:solidFill>
                  <a:srgbClr val="1A73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joaollm@ufba.br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Matheus 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Guimarães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1335" u="sng">
                <a:solidFill>
                  <a:srgbClr val="1A73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guimaraes.matheus@ufba.br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Natan Moura (</a:t>
            </a:r>
            <a:r>
              <a:rPr b="1" lang="en" sz="1335" u="sng">
                <a:solidFill>
                  <a:srgbClr val="1A73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natan.moura@ufba.br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rgbClr val="5F63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780"/>
          </a:p>
        </p:txBody>
      </p:sp>
      <p:sp>
        <p:nvSpPr>
          <p:cNvPr id="56" name="Google Shape;56;p13">
            <a:hlinkClick r:id="rId7"/>
          </p:cNvPr>
          <p:cNvSpPr txBox="1"/>
          <p:nvPr/>
        </p:nvSpPr>
        <p:spPr>
          <a:xfrm>
            <a:off x="7675800" y="0"/>
            <a:ext cx="14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Documento mestre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Arquiteturais da Aplicação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05250" y="3220775"/>
            <a:ext cx="254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Auditabilidade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Segurança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Disponibilidade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Autenticação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Autorização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758" l="9659" r="12507" t="22656"/>
          <a:stretch/>
        </p:blipFill>
        <p:spPr>
          <a:xfrm>
            <a:off x="1406113" y="60025"/>
            <a:ext cx="6218725" cy="3125651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5"/>
          <p:cNvSpPr txBox="1"/>
          <p:nvPr/>
        </p:nvSpPr>
        <p:spPr>
          <a:xfrm>
            <a:off x="3243788" y="3590225"/>
            <a:ext cx="254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Legalidade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Privacidade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Escalabilidade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Elasticidade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Acessibilidade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330075" y="3220775"/>
            <a:ext cx="2713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Recuperabilidade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Suportabilidade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Robustez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Atualizabilidade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Usabilidade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744575"/>
            <a:ext cx="8520600" cy="25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Priorização do Conjunto de Características Arquiteturais da Aplicação e Justificativa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71300"/>
            <a:ext cx="2480400" cy="881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Times New Roman"/>
                <a:ea typeface="Times New Roman"/>
                <a:cs typeface="Times New Roman"/>
                <a:sym typeface="Times New Roman"/>
              </a:rPr>
              <a:t>Nível de Prioridade Crítica</a:t>
            </a:r>
            <a:endParaRPr b="1"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2480400" cy="3748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Segurança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Disponibilidade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Autenticação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Autorização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500900" y="278650"/>
            <a:ext cx="2480400" cy="866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Nível de Prioridade Alta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99975" y="1145050"/>
            <a:ext cx="2480400" cy="12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Acessibilidade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6282250" y="278650"/>
            <a:ext cx="2480400" cy="881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Nível de Prioridade Média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282375" y="1159750"/>
            <a:ext cx="2480400" cy="12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Suportabilidade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937025" y="2741300"/>
            <a:ext cx="2480400" cy="86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Nível de Prioridade Baixa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937025" y="3615125"/>
            <a:ext cx="2480400" cy="12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Robustez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3142615" y="305221"/>
            <a:ext cx="22500" cy="4668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744575"/>
            <a:ext cx="8520600" cy="3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7380" lvl="0" marL="464058" marR="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Componentes Candidatos da Arquitetura - 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80" lvl="0" marL="464058" marR="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 e  Incorporação das Características Arquiteturais da Aplicação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00" y="121425"/>
            <a:ext cx="6481099" cy="49006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63" y="127875"/>
            <a:ext cx="8105125" cy="48877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