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58af7b2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58af7b2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b4f0dabd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b4f0dabd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b4f0dabd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3b4f0dabd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58af7b2c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58af7b2c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d2633c7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d2633c7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db1009b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db1009b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d2633c7d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d2633c7d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d25d829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d25d829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d2633c7d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d2633c7d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3874b452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33874b452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d2633c7d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d2633c7d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igor.sobral@ufba.br" TargetMode="External"/><Relationship Id="rId4" Type="http://schemas.openxmlformats.org/officeDocument/2006/relationships/hyperlink" Target="mailto:joaollm@ufba.br" TargetMode="External"/><Relationship Id="rId9" Type="http://schemas.openxmlformats.org/officeDocument/2006/relationships/hyperlink" Target="https://docs.google.com/document/d/1JHKkvD33G7qIt5yucPLxs6Yev-PWmV6JlLcCdtfj6Cs/edit?usp=sharing" TargetMode="External"/><Relationship Id="rId5" Type="http://schemas.openxmlformats.org/officeDocument/2006/relationships/hyperlink" Target="mailto:joaollm@ufba.br" TargetMode="External"/><Relationship Id="rId6" Type="http://schemas.openxmlformats.org/officeDocument/2006/relationships/hyperlink" Target="mailto:guimaraes.matheus@ufba.br" TargetMode="External"/><Relationship Id="rId7" Type="http://schemas.openxmlformats.org/officeDocument/2006/relationships/hyperlink" Target="mailto:natan.moura@ufba.br" TargetMode="External"/><Relationship Id="rId8" Type="http://schemas.openxmlformats.org/officeDocument/2006/relationships/hyperlink" Target="https://docs.google.com/document/d/1QtfJyn9rRSQmxkkTFxIbagiX22hRdOcfV163lrcFKAw/edit?usp=sharing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592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Projeto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Engenharia de Software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Parte III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373925" y="2978100"/>
            <a:ext cx="4442700" cy="19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42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Grupo1</a:t>
            </a:r>
            <a:endParaRPr b="1" sz="142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52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4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Igor Sobral (</a:t>
            </a:r>
            <a:r>
              <a:rPr b="1" lang="en" sz="1335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igor.sobral@ufba.br</a:t>
            </a:r>
            <a:r>
              <a:rPr b="1" lang="en" sz="14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1" sz="142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4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João Lucas Lima de Melo (</a:t>
            </a:r>
            <a:r>
              <a:rPr b="1" lang="en" sz="1335" u="sng">
                <a:solidFill>
                  <a:srgbClr val="1A73E8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</a:t>
            </a:r>
            <a:r>
              <a:rPr b="1" lang="en" sz="1335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oaollm@ufba.br</a:t>
            </a:r>
            <a:r>
              <a:rPr b="1" lang="en" sz="14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1" sz="142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4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Matheus </a:t>
            </a:r>
            <a:r>
              <a:rPr b="1" lang="en" sz="14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Guimarães</a:t>
            </a:r>
            <a:r>
              <a:rPr b="1" lang="en" sz="14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b="1" lang="en" sz="1335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guimaraes.matheus@ufba.br</a:t>
            </a:r>
            <a:r>
              <a:rPr b="1" lang="en" sz="14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1" sz="142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b="1" lang="en" sz="14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Natan Moura (</a:t>
            </a:r>
            <a:r>
              <a:rPr b="1" lang="en" sz="1335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natan.moura@ufba.br</a:t>
            </a:r>
            <a:r>
              <a:rPr b="1" lang="en" sz="14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1" sz="1420">
              <a:solidFill>
                <a:srgbClr val="5F636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2780"/>
          </a:p>
        </p:txBody>
      </p:sp>
      <p:sp>
        <p:nvSpPr>
          <p:cNvPr id="56" name="Google Shape;56;p13">
            <a:hlinkClick r:id="rId8"/>
          </p:cNvPr>
          <p:cNvSpPr txBox="1"/>
          <p:nvPr/>
        </p:nvSpPr>
        <p:spPr>
          <a:xfrm>
            <a:off x="7675800" y="0"/>
            <a:ext cx="1468200" cy="35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9"/>
              </a:rPr>
              <a:t>Documento mestre</a:t>
            </a:r>
            <a:endParaRPr sz="11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title"/>
          </p:nvPr>
        </p:nvSpPr>
        <p:spPr>
          <a:xfrm>
            <a:off x="311700" y="2019900"/>
            <a:ext cx="8520600" cy="110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6000">
                <a:solidFill>
                  <a:schemeClr val="lt1"/>
                </a:solidFill>
              </a:rPr>
              <a:t>Back-End</a:t>
            </a:r>
            <a:endParaRPr b="1" i="1" sz="6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type="title"/>
          </p:nvPr>
        </p:nvSpPr>
        <p:spPr>
          <a:xfrm>
            <a:off x="311700" y="1894500"/>
            <a:ext cx="8520600" cy="13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6000">
                <a:solidFill>
                  <a:schemeClr val="lt1"/>
                </a:solidFill>
              </a:rPr>
              <a:t>Front</a:t>
            </a:r>
            <a:r>
              <a:rPr b="1" i="1" lang="en" sz="6000">
                <a:solidFill>
                  <a:schemeClr val="lt1"/>
                </a:solidFill>
              </a:rPr>
              <a:t>-End</a:t>
            </a:r>
            <a:endParaRPr b="1" i="1" sz="6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0" y="1287900"/>
            <a:ext cx="8520600" cy="25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Conjunto de características arquiteturais </a:t>
            </a:r>
            <a:endParaRPr b="1" i="1" sz="2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 aplicação</a:t>
            </a:r>
            <a:endParaRPr b="1" i="1" sz="2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340925"/>
            <a:ext cx="85206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Decisões de projeto</a:t>
            </a:r>
            <a:endParaRPr b="1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Auditabilidade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Segurança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Autenticação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Autorização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Legalidade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Privacidade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Usabilidade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Limitações de tempo e conhecimento de tecnologias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311700" y="1287900"/>
            <a:ext cx="8520600" cy="25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Priorização do conjunto de características arquiteturais da aplicação com justificativa</a:t>
            </a:r>
            <a:endParaRPr b="1" i="1" sz="2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330500"/>
            <a:ext cx="85206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Características Arquiteturais por Prioridade</a:t>
            </a:r>
            <a:endParaRPr b="1"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304875"/>
            <a:ext cx="3999900" cy="3416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Crítica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Auditabilidade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Segurança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Autenticação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Autorização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Legalidade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Privacidade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9" name="Google Shape;79;p17"/>
          <p:cNvSpPr txBox="1"/>
          <p:nvPr>
            <p:ph idx="2" type="body"/>
          </p:nvPr>
        </p:nvSpPr>
        <p:spPr>
          <a:xfrm>
            <a:off x="4832400" y="1304875"/>
            <a:ext cx="3999900" cy="3416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Média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Usabilidade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ctrTitle"/>
          </p:nvPr>
        </p:nvSpPr>
        <p:spPr>
          <a:xfrm>
            <a:off x="311700" y="1287900"/>
            <a:ext cx="8520600" cy="25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Componentes candidatos das arquiteturas </a:t>
            </a:r>
            <a:endParaRPr b="1" i="1" sz="2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como eles se relacionam e como os componentes incorporam as características arquiteturais da aplicação (textual e visual apresentação) -</a:t>
            </a:r>
            <a:endParaRPr i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 explicitação das decisões tomadas no processo</a:t>
            </a:r>
            <a:endParaRPr i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625" y="254325"/>
            <a:ext cx="8593525" cy="463485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ctrTitle"/>
          </p:nvPr>
        </p:nvSpPr>
        <p:spPr>
          <a:xfrm>
            <a:off x="311700" y="901100"/>
            <a:ext cx="8520600" cy="25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Estilos arquiteturais utilizados </a:t>
            </a:r>
            <a:endParaRPr b="1" i="1" sz="2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justificativa sobre as decisões</a:t>
            </a:r>
            <a:endParaRPr i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20"/>
          <p:cNvSpPr txBox="1"/>
          <p:nvPr/>
        </p:nvSpPr>
        <p:spPr>
          <a:xfrm>
            <a:off x="847825" y="3413925"/>
            <a:ext cx="74382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</a:t>
            </a:r>
            <a:r>
              <a:rPr i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Garantir que a implementação está em conformidade com as topologias dos estilos arquiteturais e arquiteturas projetadas.</a:t>
            </a:r>
            <a:endParaRPr i="1"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/>
        </p:nvSpPr>
        <p:spPr>
          <a:xfrm>
            <a:off x="289225" y="346950"/>
            <a:ext cx="8549400" cy="439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 camadas: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8001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❖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concepção de uma aplicação particionada em segmentos (camadas);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8001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❖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funções específicas e independentes;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8001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❖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comunicação visando o funcionamento da aplicação;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8001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❖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execução mais rápida, simples e com um custo menor de desenvolvimento;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8001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❖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arquitetura possibilitando uma construção modular;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8001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❖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aprender e implementar diferentes segmentos e propósitos.</a:t>
            </a:r>
            <a:endParaRPr b="1" sz="1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Pipe and filter: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8001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❖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módulos (ações exclusivas e independentes = filters);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8001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❖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comunicação através de canais (saída de um processo a entrada de outro = pipes);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8001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❖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utilização principalmente para validação de informações;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8001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❖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unilateralidade das solicitações do sistema.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