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Josefin Slab"/>
      <p:regular r:id="rId11"/>
      <p:bold r:id="rId12"/>
      <p:italic r:id="rId13"/>
      <p:boldItalic r:id="rId14"/>
    </p:embeddedFont>
    <p:embeddedFont>
      <p:font typeface="Anton"/>
      <p:regular r:id="rId15"/>
    </p:embeddedFont>
    <p:embeddedFont>
      <p:font typeface="Staatliches"/>
      <p:regular r:id="rId16"/>
    </p:embeddedFont>
    <p:embeddedFont>
      <p:font typeface="Anaheim"/>
      <p:regular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Abel"/>
      <p:regular r:id="rId22"/>
    </p:embeddedFont>
    <p:embeddedFont>
      <p:font typeface="Josefin Sans"/>
      <p:regular r:id="rId23"/>
      <p:bold r:id="rId24"/>
      <p:italic r:id="rId25"/>
      <p:boldItalic r:id="rId26"/>
    </p:embeddedFont>
    <p:embeddedFont>
      <p:font typeface="Unica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Abel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JosefinSans-bold.fntdata"/><Relationship Id="rId23" Type="http://schemas.openxmlformats.org/officeDocument/2006/relationships/font" Target="fonts/Josefi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boldItalic.fntdata"/><Relationship Id="rId25" Type="http://schemas.openxmlformats.org/officeDocument/2006/relationships/font" Target="fonts/JosefinSans-italic.fntdata"/><Relationship Id="rId27" Type="http://schemas.openxmlformats.org/officeDocument/2006/relationships/font" Target="fonts/Unic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JosefinSlab-regular.fntdata"/><Relationship Id="rId10" Type="http://schemas.openxmlformats.org/officeDocument/2006/relationships/slide" Target="slides/slide5.xml"/><Relationship Id="rId13" Type="http://schemas.openxmlformats.org/officeDocument/2006/relationships/font" Target="fonts/JosefinSlab-italic.fntdata"/><Relationship Id="rId12" Type="http://schemas.openxmlformats.org/officeDocument/2006/relationships/font" Target="fonts/JosefinSlab-bold.fntdata"/><Relationship Id="rId15" Type="http://schemas.openxmlformats.org/officeDocument/2006/relationships/font" Target="fonts/Anton-regular.fntdata"/><Relationship Id="rId14" Type="http://schemas.openxmlformats.org/officeDocument/2006/relationships/font" Target="fonts/JosefinSlab-boldItalic.fntdata"/><Relationship Id="rId17" Type="http://schemas.openxmlformats.org/officeDocument/2006/relationships/font" Target="fonts/Anaheim-regular.fntdata"/><Relationship Id="rId16" Type="http://schemas.openxmlformats.org/officeDocument/2006/relationships/font" Target="fonts/Staatliches-regular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03b347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03b347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09f40a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09f40a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03b34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a03b34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09f40a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a09f40a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BR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1. Introdução do Ensinaê e Configuração de Ambiente</a:t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2D406A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camp GIFs - Get the best GIF on GIPHY"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739925" y="1140675"/>
            <a:ext cx="6546600" cy="25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Criador: Guido van Rossum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Ano: 20/02/1991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Objetivos: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Enfatizar a importância do esforço do programador sobre o esforço computacional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Priorizar a legibilidade do código sobre a velocidade ou expressividade</a:t>
            </a:r>
            <a:endParaRPr sz="1600"/>
          </a:p>
        </p:txBody>
      </p:sp>
      <p:sp>
        <p:nvSpPr>
          <p:cNvPr id="161" name="Google Shape;161;p26"/>
          <p:cNvSpPr txBox="1"/>
          <p:nvPr>
            <p:ph idx="2" type="ctrTitle"/>
          </p:nvPr>
        </p:nvSpPr>
        <p:spPr>
          <a:xfrm>
            <a:off x="4970250" y="418325"/>
            <a:ext cx="3765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python: histórico</a:t>
            </a:r>
            <a:endParaRPr sz="2800"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30075" y="254525"/>
            <a:ext cx="1524874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50" y="237125"/>
            <a:ext cx="1359600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Guido van Rossum OSCON 2006.jpg"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5575" y="1082613"/>
            <a:ext cx="1524875" cy="228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1324525" y="1275847"/>
            <a:ext cx="5906400" cy="21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Alto Nível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Interpretada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Tipagem de dados: Dinâmica e Forte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Funcional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Usada em processamento de textos e dados científicos.</a:t>
            </a:r>
            <a:endParaRPr sz="1800"/>
          </a:p>
        </p:txBody>
      </p:sp>
      <p:sp>
        <p:nvSpPr>
          <p:cNvPr id="170" name="Google Shape;170;p27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python: características</a:t>
            </a:r>
            <a:endParaRPr sz="2800"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Logo transparent PNG - StickPNG"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750" y="1650013"/>
            <a:ext cx="1600500" cy="1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270150" y="1236872"/>
            <a:ext cx="5906400" cy="21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Desenvolve o </a:t>
            </a:r>
            <a:r>
              <a:rPr i="1" lang="pt-BR" sz="1700"/>
              <a:t>Script </a:t>
            </a:r>
            <a:r>
              <a:rPr lang="pt-BR" sz="1700"/>
              <a:t>(código)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Chama o interpretador da linguagem em python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Compila e exibe os resultados através do PVM</a:t>
            </a:r>
            <a:endParaRPr sz="1700"/>
          </a:p>
        </p:txBody>
      </p:sp>
      <p:sp>
        <p:nvSpPr>
          <p:cNvPr id="179" name="Google Shape;179;p28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python: como funciona?</a:t>
            </a:r>
            <a:endParaRPr sz="2800"/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elum Escola de Tecnologia Cursos Online"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275" y="1441775"/>
            <a:ext cx="3935549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