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Josefin Slab"/>
      <p:regular r:id="rId15"/>
      <p:bold r:id="rId16"/>
      <p:italic r:id="rId17"/>
      <p:boldItalic r:id="rId18"/>
    </p:embeddedFont>
    <p:embeddedFont>
      <p:font typeface="Anton"/>
      <p:regular r:id="rId19"/>
    </p:embeddedFont>
    <p:embeddedFont>
      <p:font typeface="Staatliches"/>
      <p:regular r:id="rId20"/>
    </p:embeddedFont>
    <p:embeddedFont>
      <p:font typeface="Anaheim"/>
      <p:regular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Abel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Unica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Poppins-regular.fntdata"/><Relationship Id="rId21" Type="http://schemas.openxmlformats.org/officeDocument/2006/relationships/font" Target="fonts/Anaheim-regular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el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nicaOne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JosefinSlab-regular.fntdata"/><Relationship Id="rId14" Type="http://schemas.openxmlformats.org/officeDocument/2006/relationships/slide" Target="slides/slide9.xml"/><Relationship Id="rId17" Type="http://schemas.openxmlformats.org/officeDocument/2006/relationships/font" Target="fonts/JosefinSlab-italic.fntdata"/><Relationship Id="rId16" Type="http://schemas.openxmlformats.org/officeDocument/2006/relationships/font" Target="fonts/JosefinSlab-bold.fntdata"/><Relationship Id="rId19" Type="http://schemas.openxmlformats.org/officeDocument/2006/relationships/font" Target="fonts/Anton-regular.fntdata"/><Relationship Id="rId18" Type="http://schemas.openxmlformats.org/officeDocument/2006/relationships/font" Target="fonts/JosefinSlab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03b347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a03b347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a09f40a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a09f40a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d25337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ed25337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e4bf62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0e4bf6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0e4bf62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0e4bf62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0e4bf62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0e4bf62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0e4bf62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0e4bf62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a09f40a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a09f40a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pt-BR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pt-BR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pt-BR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9" name="Google Shape;13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3. Estruturas de controle</a:t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406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2D406A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camp GIFs - Get the best GIF on GIPHY"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IF</a:t>
            </a:r>
            <a:endParaRPr sz="2800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if...elif...else</a:t>
            </a:r>
            <a:endParaRPr sz="2800"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Operadores Lógicos</a:t>
            </a:r>
            <a:endParaRPr sz="2800"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1195450" y="2171550"/>
            <a:ext cx="140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Anaheim"/>
                <a:ea typeface="Anaheim"/>
                <a:cs typeface="Anaheim"/>
                <a:sym typeface="Anaheim"/>
              </a:rPr>
              <a:t>AND</a:t>
            </a:r>
            <a:endParaRPr b="1" sz="4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908550" y="2171550"/>
            <a:ext cx="140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Anaheim"/>
                <a:ea typeface="Anaheim"/>
                <a:cs typeface="Anaheim"/>
                <a:sym typeface="Anaheim"/>
              </a:rPr>
              <a:t>OR</a:t>
            </a:r>
            <a:endParaRPr b="1" sz="4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621650" y="2171550"/>
            <a:ext cx="140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Anaheim"/>
                <a:ea typeface="Anaheim"/>
                <a:cs typeface="Anaheim"/>
                <a:sym typeface="Anaheim"/>
              </a:rPr>
              <a:t>NOT</a:t>
            </a:r>
            <a:endParaRPr b="1" sz="4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and</a:t>
            </a:r>
            <a:endParaRPr sz="2800"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or</a:t>
            </a:r>
            <a:endParaRPr sz="2800"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2" type="ctrTitle"/>
          </p:nvPr>
        </p:nvSpPr>
        <p:spPr>
          <a:xfrm>
            <a:off x="4970250" y="418325"/>
            <a:ext cx="4173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not</a:t>
            </a:r>
            <a:endParaRPr sz="2800"/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 b="34895" l="6805" r="13595" t="19471"/>
          <a:stretch/>
        </p:blipFill>
        <p:spPr>
          <a:xfrm>
            <a:off x="1755750" y="272800"/>
            <a:ext cx="1600500" cy="64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50" y="255400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4294967295" type="ctrTitle"/>
          </p:nvPr>
        </p:nvSpPr>
        <p:spPr>
          <a:xfrm>
            <a:off x="1880075" y="2851600"/>
            <a:ext cx="544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2D406A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4500">
              <a:solidFill>
                <a:srgbClr val="2D406A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36957" l="8239" r="14469" t="20209"/>
          <a:stretch/>
        </p:blipFill>
        <p:spPr>
          <a:xfrm>
            <a:off x="1610250" y="498750"/>
            <a:ext cx="5923500" cy="22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Webysther 20160322 - Logo UnB (sem texto).svg – Wikipédia, a  enciclopédia livre"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200" y="3897775"/>
            <a:ext cx="1359600" cy="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