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Josefin Slab"/>
      <p:regular r:id="rId12"/>
      <p:bold r:id="rId13"/>
      <p:italic r:id="rId14"/>
      <p:boldItalic r:id="rId15"/>
    </p:embeddedFont>
    <p:embeddedFont>
      <p:font typeface="Anton"/>
      <p:regular r:id="rId16"/>
    </p:embeddedFont>
    <p:embeddedFont>
      <p:font typeface="Staatliches"/>
      <p:regular r:id="rId17"/>
    </p:embeddedFont>
    <p:embeddedFont>
      <p:font typeface="Anaheim"/>
      <p:regular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Abel"/>
      <p:regular r:id="rId23"/>
    </p:embeddedFont>
    <p:embeddedFont>
      <p:font typeface="Josefin Sans"/>
      <p:regular r:id="rId24"/>
      <p:bold r:id="rId25"/>
      <p:italic r:id="rId26"/>
      <p:boldItalic r:id="rId27"/>
    </p:embeddedFont>
    <p:embeddedFont>
      <p:font typeface="Unica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JosefinSans-regular.fntdata"/><Relationship Id="rId23" Type="http://schemas.openxmlformats.org/officeDocument/2006/relationships/font" Target="fonts/Abe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efinSans-italic.fntdata"/><Relationship Id="rId25" Type="http://schemas.openxmlformats.org/officeDocument/2006/relationships/font" Target="fonts/JosefinSans-bold.fntdata"/><Relationship Id="rId28" Type="http://schemas.openxmlformats.org/officeDocument/2006/relationships/font" Target="fonts/UnicaOne-regular.fntdata"/><Relationship Id="rId27" Type="http://schemas.openxmlformats.org/officeDocument/2006/relationships/font" Target="fonts/Josefi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JosefinSlab-bold.fntdata"/><Relationship Id="rId12" Type="http://schemas.openxmlformats.org/officeDocument/2006/relationships/font" Target="fonts/JosefinSlab-regular.fntdata"/><Relationship Id="rId15" Type="http://schemas.openxmlformats.org/officeDocument/2006/relationships/font" Target="fonts/JosefinSlab-boldItalic.fntdata"/><Relationship Id="rId14" Type="http://schemas.openxmlformats.org/officeDocument/2006/relationships/font" Target="fonts/JosefinSlab-italic.fntdata"/><Relationship Id="rId17" Type="http://schemas.openxmlformats.org/officeDocument/2006/relationships/font" Target="fonts/Staatliches-regular.fntdata"/><Relationship Id="rId16" Type="http://schemas.openxmlformats.org/officeDocument/2006/relationships/font" Target="fonts/Anton-regular.fntdata"/><Relationship Id="rId19" Type="http://schemas.openxmlformats.org/officeDocument/2006/relationships/font" Target="fonts/Poppins-regular.fntdata"/><Relationship Id="rId18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a03b347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a03b347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a09f40a8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a09f40a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ed253378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ed253378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0e4bf62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0e4bf62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a09f40a8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a09f40a8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pt-BR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1" name="Google Shape;13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9" name="Google Shape;13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4294967295" type="ctrTitle"/>
          </p:nvPr>
        </p:nvSpPr>
        <p:spPr>
          <a:xfrm>
            <a:off x="1880075" y="2851600"/>
            <a:ext cx="54462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2D406A"/>
                </a:solidFill>
                <a:latin typeface="Poppins"/>
                <a:ea typeface="Poppins"/>
                <a:cs typeface="Poppins"/>
                <a:sym typeface="Poppins"/>
              </a:rPr>
              <a:t>3. Estruturas de controle</a:t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2D406A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36957" l="8239" r="14469" t="20209"/>
          <a:stretch/>
        </p:blipFill>
        <p:spPr>
          <a:xfrm>
            <a:off x="1610250" y="498750"/>
            <a:ext cx="5923500" cy="22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00" y="3897775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camp GIFs - Get the best GIF on GIPHY"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while</a:t>
            </a:r>
            <a:endParaRPr sz="2800"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for</a:t>
            </a:r>
            <a:endParaRPr sz="2800"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range()</a:t>
            </a:r>
            <a:endParaRPr sz="2800"/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4294967295" type="ctrTitle"/>
          </p:nvPr>
        </p:nvSpPr>
        <p:spPr>
          <a:xfrm>
            <a:off x="1880075" y="2851600"/>
            <a:ext cx="54462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2D406A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sz="4500">
              <a:solidFill>
                <a:srgbClr val="2D406A"/>
              </a:solidFill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b="36957" l="8239" r="14469" t="20209"/>
          <a:stretch/>
        </p:blipFill>
        <p:spPr>
          <a:xfrm>
            <a:off x="1610250" y="498750"/>
            <a:ext cx="5923500" cy="22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00" y="3897775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FFCEAA"/>
      </a:lt1>
      <a:dk2>
        <a:srgbClr val="FFB37A"/>
      </a:dk2>
      <a:lt2>
        <a:srgbClr val="FFA45F"/>
      </a:lt2>
      <a:accent1>
        <a:srgbClr val="E78841"/>
      </a:accent1>
      <a:accent2>
        <a:srgbClr val="D16717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