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Josefin Slab"/>
      <p:regular r:id="rId11"/>
      <p:bold r:id="rId12"/>
      <p:italic r:id="rId13"/>
      <p:boldItalic r:id="rId14"/>
    </p:embeddedFont>
    <p:embeddedFont>
      <p:font typeface="Anton"/>
      <p:regular r:id="rId15"/>
    </p:embeddedFont>
    <p:embeddedFont>
      <p:font typeface="Staatliches"/>
      <p:regular r:id="rId16"/>
    </p:embeddedFont>
    <p:embeddedFont>
      <p:font typeface="Anaheim"/>
      <p:regular r:id="rId17"/>
    </p:embeddedFont>
    <p:embeddedFont>
      <p:font typeface="Poppins"/>
      <p:regular r:id="rId18"/>
      <p:bold r:id="rId19"/>
      <p:italic r:id="rId20"/>
      <p:boldItalic r:id="rId21"/>
    </p:embeddedFont>
    <p:embeddedFont>
      <p:font typeface="Abel"/>
      <p:regular r:id="rId22"/>
    </p:embeddedFont>
    <p:embeddedFont>
      <p:font typeface="Josefin Sans"/>
      <p:regular r:id="rId23"/>
      <p:bold r:id="rId24"/>
      <p:italic r:id="rId25"/>
      <p:boldItalic r:id="rId26"/>
    </p:embeddedFont>
    <p:embeddedFont>
      <p:font typeface="Unica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Abel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JosefinSans-bold.fntdata"/><Relationship Id="rId23" Type="http://schemas.openxmlformats.org/officeDocument/2006/relationships/font" Target="fonts/Josefi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JosefinSans-boldItalic.fntdata"/><Relationship Id="rId25" Type="http://schemas.openxmlformats.org/officeDocument/2006/relationships/font" Target="fonts/JosefinSans-italic.fntdata"/><Relationship Id="rId27" Type="http://schemas.openxmlformats.org/officeDocument/2006/relationships/font" Target="fonts/Unica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JosefinSlab-regular.fntdata"/><Relationship Id="rId10" Type="http://schemas.openxmlformats.org/officeDocument/2006/relationships/slide" Target="slides/slide5.xml"/><Relationship Id="rId13" Type="http://schemas.openxmlformats.org/officeDocument/2006/relationships/font" Target="fonts/JosefinSlab-italic.fntdata"/><Relationship Id="rId12" Type="http://schemas.openxmlformats.org/officeDocument/2006/relationships/font" Target="fonts/JosefinSlab-bold.fntdata"/><Relationship Id="rId15" Type="http://schemas.openxmlformats.org/officeDocument/2006/relationships/font" Target="fonts/Anton-regular.fntdata"/><Relationship Id="rId14" Type="http://schemas.openxmlformats.org/officeDocument/2006/relationships/font" Target="fonts/JosefinSlab-boldItalic.fntdata"/><Relationship Id="rId17" Type="http://schemas.openxmlformats.org/officeDocument/2006/relationships/font" Target="fonts/Anaheim-regular.fntdata"/><Relationship Id="rId16" Type="http://schemas.openxmlformats.org/officeDocument/2006/relationships/font" Target="fonts/Staatliches-regular.fntdata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a03b3475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a03b3475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a09f40a8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a09f40a8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ed253378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ed253378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a09f40a8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a09f40a8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5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1">
  <p:cSld name="CUSTOM_6_1_1_1_1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  <p:grpSp>
        <p:nvGrpSpPr>
          <p:cNvPr id="65" name="Google Shape;65;p11"/>
          <p:cNvGrpSpPr/>
          <p:nvPr/>
        </p:nvGrpSpPr>
        <p:grpSpPr>
          <a:xfrm>
            <a:off x="429933" y="1083300"/>
            <a:ext cx="4465655" cy="3077191"/>
            <a:chOff x="1211784" y="1483576"/>
            <a:chExt cx="6753864" cy="2714769"/>
          </a:xfrm>
        </p:grpSpPr>
        <p:sp>
          <p:nvSpPr>
            <p:cNvPr id="66" name="Google Shape;66;p11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CUSTOM_6_1_1_2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2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NUMBER">
  <p:cSld name="CUSTOM_6_1_1_2_1_1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type="title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idx="2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6_1_1_2_1_1_1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2" type="title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4" name="Google Shape;84;p14"/>
          <p:cNvSpPr txBox="1"/>
          <p:nvPr>
            <p:ph idx="3" type="title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5" name="Google Shape;85;p14"/>
          <p:cNvSpPr txBox="1"/>
          <p:nvPr>
            <p:ph idx="4" type="subTitle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6" name="Google Shape;86;p14"/>
          <p:cNvSpPr txBox="1"/>
          <p:nvPr>
            <p:ph idx="5" type="title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7" name="Google Shape;87;p14"/>
          <p:cNvSpPr txBox="1"/>
          <p:nvPr>
            <p:ph idx="6" type="subTitle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8" name="Google Shape;88;p14"/>
          <p:cNvSpPr txBox="1"/>
          <p:nvPr>
            <p:ph idx="7" type="title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" name="Google Shape;89;p14"/>
          <p:cNvSpPr txBox="1"/>
          <p:nvPr>
            <p:ph idx="8" type="subTitle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0" name="Google Shape;90;p14"/>
          <p:cNvSpPr txBox="1"/>
          <p:nvPr>
            <p:ph idx="9" type="title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4"/>
          <p:cNvSpPr txBox="1"/>
          <p:nvPr>
            <p:ph idx="13" type="subTitle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2" name="Google Shape;92;p14"/>
          <p:cNvSpPr txBox="1"/>
          <p:nvPr>
            <p:ph idx="14" type="title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4"/>
          <p:cNvSpPr txBox="1"/>
          <p:nvPr>
            <p:ph idx="15" type="subTitle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7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2" type="ctrTitle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3" type="subTitle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1" name="Google Shape;101;p15"/>
          <p:cNvSpPr txBox="1"/>
          <p:nvPr>
            <p:ph idx="4" type="ctrTitle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5" type="subTitle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3" name="Google Shape;103;p15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17_1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2" type="subTitle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3" type="subTitle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hasCustomPrompt="1" type="title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/>
          <p:nvPr>
            <p:ph hasCustomPrompt="1" idx="4" type="title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/>
          <p:nvPr>
            <p:ph hasCustomPrompt="1" idx="5" type="title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2">
  <p:cSld name="CUSTOM_6_1_1_1_2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6_1_1_2_1_1_1_1"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6" name="Google Shape;116;p18"/>
          <p:cNvSpPr txBox="1"/>
          <p:nvPr>
            <p:ph idx="2" type="title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8"/>
          <p:cNvSpPr txBox="1"/>
          <p:nvPr>
            <p:ph idx="3" type="subTitle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8" name="Google Shape;118;p18"/>
          <p:cNvSpPr txBox="1"/>
          <p:nvPr>
            <p:ph idx="4" type="title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9" name="Google Shape;119;p18"/>
          <p:cNvSpPr txBox="1"/>
          <p:nvPr>
            <p:ph idx="5" type="subTitle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_1_2_1"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25" name="Google Shape;125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b="1" lang="pt-BR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pt-BR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lang="pt-BR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b="1"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1" lang="pt-BR" sz="900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b="1" sz="7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_1_1"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">
  <p:cSld name="CUSTOM_7_1">
    <p:bg>
      <p:bgPr>
        <a:solidFill>
          <a:schemeClr val="dk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DF3E5">
            <a:alpha val="29620"/>
          </a:srgbClr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1" name="Google Shape;131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4" name="Google Shape;134;p2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9" name="Google Shape;139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2" type="ctrTitle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3" type="ctrTitle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4" type="ctrTitle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5" type="subTitle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6" type="subTitle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7" type="subTitle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 1">
  <p:cSld name="CUSTOM_14_1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32" name="Google Shape;32;p6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6"/>
          <p:cNvSpPr txBox="1"/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16_2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6_1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2" type="ctrTitle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3" type="subTitle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6_1_1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ctrTitle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3" type="subTitle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4" type="ctrTitle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5" type="subTitle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6" type="ctrTitle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7" type="subTitle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8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6_1_1_1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7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idx="4294967295" type="ctrTitle"/>
          </p:nvPr>
        </p:nvSpPr>
        <p:spPr>
          <a:xfrm>
            <a:off x="1880075" y="2851600"/>
            <a:ext cx="54462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2D406A"/>
                </a:solidFill>
                <a:latin typeface="Poppins"/>
                <a:ea typeface="Poppins"/>
                <a:cs typeface="Poppins"/>
                <a:sym typeface="Poppins"/>
              </a:rPr>
              <a:t>4. Funções</a:t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2D406A"/>
              </a:solidFill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36957" l="8239" r="14469" t="20209"/>
          <a:stretch/>
        </p:blipFill>
        <p:spPr>
          <a:xfrm>
            <a:off x="1610250" y="498750"/>
            <a:ext cx="5923500" cy="229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200" y="3897775"/>
            <a:ext cx="1359600" cy="6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camp GIFs - Get the best GIF on GIPHY"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idx="2" type="ctrTitle"/>
          </p:nvPr>
        </p:nvSpPr>
        <p:spPr>
          <a:xfrm>
            <a:off x="4970250" y="418325"/>
            <a:ext cx="4173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função</a:t>
            </a:r>
            <a:endParaRPr sz="2800"/>
          </a:p>
        </p:txBody>
      </p:sp>
      <p:pic>
        <p:nvPicPr>
          <p:cNvPr id="161" name="Google Shape;161;p26"/>
          <p:cNvPicPr preferRelativeResize="0"/>
          <p:nvPr/>
        </p:nvPicPr>
        <p:blipFill rotWithShape="1">
          <a:blip r:embed="rId3">
            <a:alphaModFix/>
          </a:blip>
          <a:srcRect b="34895" l="6805" r="13595" t="19471"/>
          <a:stretch/>
        </p:blipFill>
        <p:spPr>
          <a:xfrm>
            <a:off x="1755750" y="272800"/>
            <a:ext cx="1600500" cy="64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50" y="255400"/>
            <a:ext cx="1359600" cy="6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idx="2" type="ctrTitle"/>
          </p:nvPr>
        </p:nvSpPr>
        <p:spPr>
          <a:xfrm>
            <a:off x="4970250" y="418325"/>
            <a:ext cx="4173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argumentos</a:t>
            </a:r>
            <a:endParaRPr sz="2800"/>
          </a:p>
        </p:txBody>
      </p:sp>
      <p:pic>
        <p:nvPicPr>
          <p:cNvPr id="168" name="Google Shape;168;p27"/>
          <p:cNvPicPr preferRelativeResize="0"/>
          <p:nvPr/>
        </p:nvPicPr>
        <p:blipFill rotWithShape="1">
          <a:blip r:embed="rId3">
            <a:alphaModFix/>
          </a:blip>
          <a:srcRect b="34895" l="6805" r="13595" t="19471"/>
          <a:stretch/>
        </p:blipFill>
        <p:spPr>
          <a:xfrm>
            <a:off x="1755750" y="272800"/>
            <a:ext cx="1600500" cy="64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50" y="255400"/>
            <a:ext cx="1359600" cy="6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idx="4294967295" type="ctrTitle"/>
          </p:nvPr>
        </p:nvSpPr>
        <p:spPr>
          <a:xfrm>
            <a:off x="1880075" y="2851600"/>
            <a:ext cx="54462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rgbClr val="2D406A"/>
                </a:solidFill>
                <a:latin typeface="Poppins"/>
                <a:ea typeface="Poppins"/>
                <a:cs typeface="Poppins"/>
                <a:sym typeface="Poppins"/>
              </a:rPr>
              <a:t>Obrigado!</a:t>
            </a:r>
            <a:endParaRPr sz="4500">
              <a:solidFill>
                <a:srgbClr val="2D406A"/>
              </a:solidFill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 rotWithShape="1">
          <a:blip r:embed="rId3">
            <a:alphaModFix/>
          </a:blip>
          <a:srcRect b="36957" l="8239" r="14469" t="20209"/>
          <a:stretch/>
        </p:blipFill>
        <p:spPr>
          <a:xfrm>
            <a:off x="1610250" y="498750"/>
            <a:ext cx="5923500" cy="229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176" name="Google Shape;1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200" y="3897775"/>
            <a:ext cx="1359600" cy="6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conomy Thesis by Slidesgo">
  <a:themeElements>
    <a:clrScheme name="Simple Light">
      <a:dk1>
        <a:srgbClr val="FAFAFA"/>
      </a:dk1>
      <a:lt1>
        <a:srgbClr val="FFCEAA"/>
      </a:lt1>
      <a:dk2>
        <a:srgbClr val="FFB37A"/>
      </a:dk2>
      <a:lt2>
        <a:srgbClr val="FFA45F"/>
      </a:lt2>
      <a:accent1>
        <a:srgbClr val="E78841"/>
      </a:accent1>
      <a:accent2>
        <a:srgbClr val="D16717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