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Josefin Slab"/>
      <p:regular r:id="rId12"/>
      <p:bold r:id="rId13"/>
      <p:italic r:id="rId14"/>
      <p:boldItalic r:id="rId15"/>
    </p:embeddedFont>
    <p:embeddedFont>
      <p:font typeface="Anton"/>
      <p:regular r:id="rId16"/>
    </p:embeddedFont>
    <p:embeddedFont>
      <p:font typeface="Staatliches"/>
      <p:regular r:id="rId17"/>
    </p:embeddedFont>
    <p:embeddedFont>
      <p:font typeface="Anaheim"/>
      <p:regular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Abel"/>
      <p:regular r:id="rId23"/>
    </p:embeddedFont>
    <p:embeddedFont>
      <p:font typeface="Josefin Sans"/>
      <p:regular r:id="rId24"/>
      <p:bold r:id="rId25"/>
      <p:italic r:id="rId26"/>
      <p:boldItalic r:id="rId27"/>
    </p:embeddedFont>
    <p:embeddedFont>
      <p:font typeface="Unica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JosefinSans-regular.fntdata"/><Relationship Id="rId23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schemas.openxmlformats.org/officeDocument/2006/relationships/font" Target="fonts/UnicaOne-regular.fntdata"/><Relationship Id="rId27" Type="http://schemas.openxmlformats.org/officeDocument/2006/relationships/font" Target="fonts/Josefi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osefinSlab-bold.fntdata"/><Relationship Id="rId12" Type="http://schemas.openxmlformats.org/officeDocument/2006/relationships/font" Target="fonts/JosefinSlab-regular.fntdata"/><Relationship Id="rId15" Type="http://schemas.openxmlformats.org/officeDocument/2006/relationships/font" Target="fonts/JosefinSlab-boldItalic.fntdata"/><Relationship Id="rId14" Type="http://schemas.openxmlformats.org/officeDocument/2006/relationships/font" Target="fonts/JosefinSlab-italic.fntdata"/><Relationship Id="rId17" Type="http://schemas.openxmlformats.org/officeDocument/2006/relationships/font" Target="fonts/Staatliches-regular.fntdata"/><Relationship Id="rId16" Type="http://schemas.openxmlformats.org/officeDocument/2006/relationships/font" Target="fonts/Anton-regular.fntdata"/><Relationship Id="rId19" Type="http://schemas.openxmlformats.org/officeDocument/2006/relationships/font" Target="fonts/Poppins-regular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03b347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03b347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09f40a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09f40a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d25337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ed25337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e4bf62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0e4bf6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09f40a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09f40a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BR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5. Listas e dicionários</a:t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2D406A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camp GIFs - Get the best GIF on GIPHY"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listas</a:t>
            </a:r>
            <a:endParaRPr sz="2800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dicionários</a:t>
            </a:r>
            <a:endParaRPr sz="2800"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matriz</a:t>
            </a:r>
            <a:endParaRPr sz="2800"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4500">
              <a:solidFill>
                <a:srgbClr val="2D406A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