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Josefin Slab"/>
      <p:regular r:id="rId15"/>
      <p:bold r:id="rId16"/>
      <p:italic r:id="rId17"/>
      <p:boldItalic r:id="rId18"/>
    </p:embeddedFont>
    <p:embeddedFont>
      <p:font typeface="Anton"/>
      <p:regular r:id="rId19"/>
    </p:embeddedFont>
    <p:embeddedFont>
      <p:font typeface="Staatliches"/>
      <p:regular r:id="rId20"/>
    </p:embeddedFont>
    <p:embeddedFont>
      <p:font typeface="Anaheim"/>
      <p:regular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Abel"/>
      <p:regular r:id="rId26"/>
    </p:embeddedFont>
    <p:embeddedFont>
      <p:font typeface="Josefin Sans"/>
      <p:regular r:id="rId27"/>
      <p:bold r:id="rId28"/>
      <p:italic r:id="rId29"/>
      <p:boldItalic r:id="rId30"/>
    </p:embeddedFont>
    <p:embeddedFont>
      <p:font typeface="Unica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taatliches-regular.fntdata"/><Relationship Id="rId22" Type="http://schemas.openxmlformats.org/officeDocument/2006/relationships/font" Target="fonts/Poppins-regular.fntdata"/><Relationship Id="rId21" Type="http://schemas.openxmlformats.org/officeDocument/2006/relationships/font" Target="fonts/Anaheim-regular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bel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JosefinSans-bold.fntdata"/><Relationship Id="rId27" Type="http://schemas.openxmlformats.org/officeDocument/2006/relationships/font" Target="fonts/Josefi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nicaOne-regular.fntdata"/><Relationship Id="rId30" Type="http://schemas.openxmlformats.org/officeDocument/2006/relationships/font" Target="fonts/Josefi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JosefinSlab-regular.fntdata"/><Relationship Id="rId14" Type="http://schemas.openxmlformats.org/officeDocument/2006/relationships/slide" Target="slides/slide9.xml"/><Relationship Id="rId17" Type="http://schemas.openxmlformats.org/officeDocument/2006/relationships/font" Target="fonts/JosefinSlab-italic.fntdata"/><Relationship Id="rId16" Type="http://schemas.openxmlformats.org/officeDocument/2006/relationships/font" Target="fonts/JosefinSlab-bold.fntdata"/><Relationship Id="rId19" Type="http://schemas.openxmlformats.org/officeDocument/2006/relationships/font" Target="fonts/Anton-regular.fntdata"/><Relationship Id="rId18" Type="http://schemas.openxmlformats.org/officeDocument/2006/relationships/font" Target="fonts/JosefinSlab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a03b347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a03b347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fa0c1d9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fa0c1d9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a09f40a8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a09f40a8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ed253378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ed253378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e0334306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e0334306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e0334306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e0334306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e0334306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e0334306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a09f40a8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a09f40a8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pt-BR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1" name="Google Shape;13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9" name="Google Shape;139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4294967295" type="ctrTitle"/>
          </p:nvPr>
        </p:nvSpPr>
        <p:spPr>
          <a:xfrm>
            <a:off x="1880075" y="2851600"/>
            <a:ext cx="54462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2D406A"/>
                </a:solidFill>
                <a:latin typeface="Poppins"/>
                <a:ea typeface="Poppins"/>
                <a:cs typeface="Poppins"/>
                <a:sym typeface="Poppins"/>
              </a:rPr>
              <a:t>6. Arquivos</a:t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2D406A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36957" l="8239" r="14469" t="20209"/>
          <a:stretch/>
        </p:blipFill>
        <p:spPr>
          <a:xfrm>
            <a:off x="1610250" y="498750"/>
            <a:ext cx="5923500" cy="22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00" y="3897775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camp GIFs - Get the best GIF on GIPHY"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Arquivos</a:t>
            </a:r>
            <a:endParaRPr sz="2800"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176650" y="1149350"/>
            <a:ext cx="845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Arquivos</a:t>
            </a:r>
            <a:endParaRPr sz="2800"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428750" y="1170800"/>
            <a:ext cx="59949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"r" - Leitura - Valor padrão. Abre um arquivo para leitura, erro se o arquivo não existe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"a" - Anexar - Abre um arquivo para anexar, cria o arquivo se ele não existir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"w" - Gravar - abre um arquivo para gravação, cria o arquivo se ele não existir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"x" - Criar - Cria o arquivo especificado, retorna um erro se o arquivo existir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Criar ARQUIVO</a:t>
            </a:r>
            <a:endParaRPr sz="2800"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434200" y="1149325"/>
            <a:ext cx="5080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"a" - Anexar - será anexado ao final do arquivo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"w" - Gravar - sobrescreverá qualquer conteúdo existente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"x" - Criar - criará um arquivo, retornará um erro se o arquivo existir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escrever</a:t>
            </a:r>
            <a:r>
              <a:rPr lang="pt-BR" sz="2800"/>
              <a:t> ARQUIVO</a:t>
            </a:r>
            <a:endParaRPr sz="2800"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434200" y="1149325"/>
            <a:ext cx="508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ler ARQUIVO: </a:t>
            </a:r>
            <a:r>
              <a:rPr b="1" i="1" lang="pt-BR" sz="2800"/>
              <a:t>read()</a:t>
            </a:r>
            <a:endParaRPr sz="2800"/>
          </a:p>
        </p:txBody>
      </p:sp>
      <p:pic>
        <p:nvPicPr>
          <p:cNvPr id="193" name="Google Shape;193;p30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434200" y="1149325"/>
            <a:ext cx="508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remover ARQUIVO: </a:t>
            </a:r>
            <a:r>
              <a:rPr b="1" i="1" lang="pt-BR" sz="2800"/>
              <a:t>os.remove()</a:t>
            </a:r>
            <a:endParaRPr sz="2800"/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434200" y="1149325"/>
            <a:ext cx="508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idx="4294967295" type="ctrTitle"/>
          </p:nvPr>
        </p:nvSpPr>
        <p:spPr>
          <a:xfrm>
            <a:off x="1880075" y="2851600"/>
            <a:ext cx="54462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2D406A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sz="4500">
              <a:solidFill>
                <a:srgbClr val="2D406A"/>
              </a:solidFill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36957" l="8239" r="14469" t="20209"/>
          <a:stretch/>
        </p:blipFill>
        <p:spPr>
          <a:xfrm>
            <a:off x="1610250" y="498750"/>
            <a:ext cx="5923500" cy="22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00" y="3897775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FFCEAA"/>
      </a:lt1>
      <a:dk2>
        <a:srgbClr val="FFB37A"/>
      </a:dk2>
      <a:lt2>
        <a:srgbClr val="FFA45F"/>
      </a:lt2>
      <a:accent1>
        <a:srgbClr val="E78841"/>
      </a:accent1>
      <a:accent2>
        <a:srgbClr val="D16717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