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6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B4BD2-348D-7C42-A0F6-1FEEC7BF3D32}">
          <p14:sldIdLst>
            <p14:sldId id="256"/>
          </p14:sldIdLst>
        </p14:section>
        <p14:section name="项目简介" id="{AF87E103-F847-8042-90D6-DFD976E6C33F}">
          <p14:sldIdLst>
            <p14:sldId id="257"/>
            <p14:sldId id="262"/>
          </p14:sldIdLst>
        </p14:section>
        <p14:section name="每周必看统计" id="{5D00D3BA-2A2E-AC43-A181-D4A88B6FF789}">
          <p14:sldIdLst>
            <p14:sldId id="258"/>
          </p14:sldIdLst>
        </p14:section>
        <p14:section name="分区热播统计" id="{8E5FFA1B-37BA-C240-AB2B-0EEBA3885E99}">
          <p14:sldIdLst>
            <p14:sldId id="259"/>
            <p14:sldId id="265"/>
            <p14:sldId id="266"/>
          </p14:sldIdLst>
        </p14:section>
        <p14:section name="全站实时排行榜可视化" id="{6AD51232-9D6C-2F40-8923-8C5317B0A1F7}">
          <p14:sldIdLst>
            <p14:sldId id="261"/>
          </p14:sldIdLst>
        </p14:section>
        <p14:section name="热点新闻 - 俄乌冲突" id="{AE8DA79C-94DE-CB47-85E8-95CFD7B0F6F3}">
          <p14:sldIdLst>
            <p14:sldId id="260"/>
          </p14:sldIdLst>
        </p14:section>
        <p14:section name="Ending" id="{D29CFFE4-FA1F-B24C-8E7E-D29F4F2C0449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ucs-2119-qiyeshixun/homework-python-data-visualiz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企业实训答辩</a:t>
            </a:r>
            <a:endParaRPr lang="en-US" sz="4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  <a:r>
              <a:rPr lang="en-US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小组成员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：李林峰，李唯聪，张越，张轶博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67FE8-06BA-F943-87F1-B0CC48F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C3C03-4EFB-B74E-94C4-21E65E89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时间紧促</a:t>
            </a:r>
            <a:endParaRPr kumimoji="1" lang="en-US" altLang="zh-CN" dirty="0"/>
          </a:p>
          <a:p>
            <a:r>
              <a:rPr kumimoji="1" lang="zh-CN" altLang="en-US" dirty="0"/>
              <a:t>在有限的时间内爬取到尽可能多的有效数据。</a:t>
            </a:r>
            <a:endParaRPr kumimoji="1" lang="en-US" altLang="zh-CN" dirty="0"/>
          </a:p>
          <a:p>
            <a:r>
              <a:rPr kumimoji="1" lang="zh-CN" altLang="en-US" dirty="0"/>
              <a:t>没有针对反爬虫机制进行代码改进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体验 入门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35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C0355-86D6-7B40-BC15-AB9E30FE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6000" dirty="0"/>
              <a:t>					Q&amp;A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1641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A64A-6A81-3B42-B82C-829CDF24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Python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爬虫</a:t>
            </a:r>
            <a:r>
              <a:rPr kumimoji="1"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+</a:t>
            </a:r>
            <a:r>
              <a:rPr kumimoji="1"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数据可视化分析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659C6-5DED-E54B-9CCA-4B5C3C4D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爬虫：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库</a:t>
            </a:r>
            <a:endParaRPr kumimoji="1" lang="en-US" altLang="zh-CN" dirty="0"/>
          </a:p>
          <a:p>
            <a:r>
              <a:rPr kumimoji="1" lang="zh-CN" altLang="en-US" dirty="0"/>
              <a:t>数据可视化分析：</a:t>
            </a:r>
            <a:r>
              <a:rPr kumimoji="1" lang="en" altLang="zh-CN" dirty="0"/>
              <a:t>matplotlib</a:t>
            </a:r>
            <a:r>
              <a:rPr kumimoji="1" lang="zh-CN" altLang="en" dirty="0"/>
              <a:t>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8F71-D5CA-3B47-974E-8F9E32C7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5B55E-7020-984E-AC4C-E5049DB4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数据和源码已开源：</a:t>
            </a:r>
            <a:r>
              <a:rPr kumimoji="1" lang="en-US" altLang="zh-CN" dirty="0">
                <a:hlinkClick r:id="rId2"/>
              </a:rPr>
              <a:t>GitHub</a:t>
            </a:r>
            <a:r>
              <a:rPr kumimoji="1" lang="zh-CN" altLang="en-US" dirty="0">
                <a:hlinkClick r:id="rId2"/>
              </a:rPr>
              <a:t>仓库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6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bilibili每周必看榜单统计</a:t>
            </a:r>
            <a:endParaRPr lang="en-US" sz="4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8194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分区热播统计</a:t>
            </a:r>
            <a:endParaRPr lang="en-US" sz="4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222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C453-D9A1-3846-838B-139DBEC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B2B32-12BF-DD4D-A62C-790372CF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时间区间：</a:t>
            </a:r>
            <a:r>
              <a:rPr kumimoji="1" lang="en-US" altLang="zh-CN" dirty="0"/>
              <a:t>20220202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20220302</a:t>
            </a:r>
          </a:p>
          <a:p>
            <a:r>
              <a:rPr kumimoji="1" lang="zh-CN" altLang="en-US" dirty="0"/>
              <a:t>抽取每个分区一个月内，播放量</a:t>
            </a:r>
            <a:r>
              <a:rPr kumimoji="1" lang="en-US" altLang="zh-CN" dirty="0"/>
              <a:t>top(50)</a:t>
            </a:r>
            <a:r>
              <a:rPr kumimoji="1" lang="zh-CN" altLang="en-US" dirty="0"/>
              <a:t>的视频</a:t>
            </a:r>
          </a:p>
        </p:txBody>
      </p:sp>
    </p:spTree>
    <p:extLst>
      <p:ext uri="{BB962C8B-B14F-4D97-AF65-F5344CB8AC3E}">
        <p14:creationId xmlns:p14="http://schemas.microsoft.com/office/powerpoint/2010/main" val="38204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0941-F0B1-E641-8093-9C0D0721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C5E6E-7ADF-F14F-AFE5-53484072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2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全站视频实时排行榜可视化</a:t>
            </a:r>
            <a:endParaRPr lang="en-US" sz="4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9040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热点新闻</a:t>
            </a:r>
            <a:r>
              <a:rPr lang="zh-CN" altLang="en-US" sz="4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：</a:t>
            </a:r>
            <a:r>
              <a:rPr lang="en-US" sz="440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俄乌冲突</a:t>
            </a:r>
            <a:endParaRPr lang="en-US" sz="4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	</a:t>
            </a:r>
          </a:p>
          <a:p>
            <a:r>
              <a:rPr 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8898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Macintosh PowerPoint</Application>
  <PresentationFormat>宽屏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 Light</vt:lpstr>
      <vt:lpstr>Arial</vt:lpstr>
      <vt:lpstr>Calibri</vt:lpstr>
      <vt:lpstr>Calibri Light</vt:lpstr>
      <vt:lpstr>Office Theme</vt:lpstr>
      <vt:lpstr>企业实训答辩</vt:lpstr>
      <vt:lpstr>Python爬虫+数据可视化分析</vt:lpstr>
      <vt:lpstr>PowerPoint 演示文稿</vt:lpstr>
      <vt:lpstr>bilibili每周必看榜单统计</vt:lpstr>
      <vt:lpstr>分区热播统计</vt:lpstr>
      <vt:lpstr>数据</vt:lpstr>
      <vt:lpstr>可视化</vt:lpstr>
      <vt:lpstr>全站视频实时排行榜可视化</vt:lpstr>
      <vt:lpstr>热点新闻：俄乌冲突</vt:lpstr>
      <vt:lpstr>回顾</vt:lpstr>
      <vt:lpstr>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张轶博</cp:lastModifiedBy>
  <cp:revision>56</cp:revision>
  <dcterms:created xsi:type="dcterms:W3CDTF">2016-11-19T00:46:32Z</dcterms:created>
  <dcterms:modified xsi:type="dcterms:W3CDTF">2022-03-03T14:15:16Z</dcterms:modified>
</cp:coreProperties>
</file>