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09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32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11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06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3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51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09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53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86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47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71A4-3A15-4B9A-ACFF-8C9DBD76CB72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58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Blender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Individual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85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0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technical issues you encountered</a:t>
            </a:r>
          </a:p>
          <a:p>
            <a:r>
              <a:rPr lang="en-GB" dirty="0" smtClean="0"/>
              <a:t>Describe important facts, actions and observations</a:t>
            </a:r>
          </a:p>
          <a:p>
            <a:r>
              <a:rPr lang="en-GB" dirty="0" smtClean="0"/>
              <a:t>Discuss additional thoughts about the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84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Ethical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your project relates to our responsibilities as a professionals</a:t>
            </a:r>
          </a:p>
          <a:p>
            <a:r>
              <a:rPr lang="en-GB" dirty="0" smtClean="0"/>
              <a:t>If you wish, discuss how you project relates to human morality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59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Citizenship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your project relates to our responsibilities as citizens of a community, a country and the world</a:t>
            </a:r>
          </a:p>
          <a:p>
            <a:r>
              <a:rPr lang="en-GB" dirty="0" smtClean="0"/>
              <a:t>Discuss how the project relates to </a:t>
            </a:r>
            <a:r>
              <a:rPr lang="en-GB" smtClean="0"/>
              <a:t>your immediate </a:t>
            </a:r>
            <a:r>
              <a:rPr lang="en-GB" dirty="0" smtClean="0"/>
              <a:t>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13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your project relates to our responsibilities for our environment</a:t>
            </a:r>
          </a:p>
          <a:p>
            <a:r>
              <a:rPr lang="en-GB" dirty="0" smtClean="0"/>
              <a:t>Also discuss further thoughts you may have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47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1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describe your scene</a:t>
            </a:r>
          </a:p>
          <a:p>
            <a:r>
              <a:rPr lang="en-GB" dirty="0" smtClean="0"/>
              <a:t>Give background information</a:t>
            </a:r>
          </a:p>
          <a:p>
            <a:r>
              <a:rPr lang="en-GB" dirty="0" smtClean="0"/>
              <a:t>Describe your motivation for choosing such </a:t>
            </a:r>
            <a:r>
              <a:rPr lang="en-GB" dirty="0" smtClean="0"/>
              <a:t>scene</a:t>
            </a:r>
          </a:p>
          <a:p>
            <a:r>
              <a:rPr lang="en-GB" dirty="0" smtClean="0"/>
              <a:t>Show your inspiration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9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88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models developed by the team</a:t>
            </a:r>
          </a:p>
          <a:p>
            <a:r>
              <a:rPr lang="en-GB" dirty="0" smtClean="0"/>
              <a:t>Briefly, describe the procedure to generate the objects you feel more strongly about</a:t>
            </a:r>
          </a:p>
          <a:p>
            <a:r>
              <a:rPr lang="en-GB" dirty="0" smtClean="0"/>
              <a:t>List Imported models</a:t>
            </a:r>
          </a:p>
          <a:p>
            <a:r>
              <a:rPr lang="en-GB" dirty="0" smtClean="0"/>
              <a:t>State imported models origin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62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 and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your general Layout</a:t>
            </a:r>
          </a:p>
          <a:p>
            <a:r>
              <a:rPr lang="en-GB" dirty="0" smtClean="0"/>
              <a:t>For the most important objects, describe why their are placed in the scene in such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0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Cameras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7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Illumination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the illumination scheme</a:t>
            </a:r>
          </a:p>
          <a:p>
            <a:r>
              <a:rPr lang="en-GB" dirty="0" smtClean="0"/>
              <a:t>Describe why you chose such illumination scheme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8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your camera setup</a:t>
            </a:r>
          </a:p>
          <a:p>
            <a:r>
              <a:rPr lang="en-GB" dirty="0" smtClean="0"/>
              <a:t>For each camera, describe the type of scene you are creating (</a:t>
            </a:r>
            <a:r>
              <a:rPr lang="en-GB" dirty="0" err="1" smtClean="0"/>
              <a:t>closeup</a:t>
            </a:r>
            <a:r>
              <a:rPr lang="en-GB" dirty="0" smtClean="0"/>
              <a:t>, reverse, </a:t>
            </a:r>
            <a:r>
              <a:rPr lang="en-GB" dirty="0" err="1" smtClean="0"/>
              <a:t>pov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), the lenses and the aspect ratio (width vs height)</a:t>
            </a:r>
          </a:p>
          <a:p>
            <a:r>
              <a:rPr lang="en-GB" dirty="0" smtClean="0"/>
              <a:t>Describe why views are interesting</a:t>
            </a:r>
          </a:p>
          <a:p>
            <a:r>
              <a:rPr lang="en-GB" dirty="0" smtClean="0"/>
              <a:t>Discuss if shadows give you more realism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70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236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Blender Project</vt:lpstr>
      <vt:lpstr>Introduction</vt:lpstr>
      <vt:lpstr>Introduction</vt:lpstr>
      <vt:lpstr>Modelling</vt:lpstr>
      <vt:lpstr>Original Models</vt:lpstr>
      <vt:lpstr>Layout and Composition</vt:lpstr>
      <vt:lpstr>Cameras</vt:lpstr>
      <vt:lpstr>Illumination</vt:lpstr>
      <vt:lpstr>Cameras</vt:lpstr>
      <vt:lpstr>Conclusions</vt:lpstr>
      <vt:lpstr>Technical Conclusions</vt:lpstr>
      <vt:lpstr>Ethical Conclusions</vt:lpstr>
      <vt:lpstr>Citizenship Conclusions</vt:lpstr>
      <vt:lpstr>Environmental Conclusions</vt:lpstr>
    </vt:vector>
  </TitlesOfParts>
  <Company>Tecnológico de Monterrey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 Project</dc:title>
  <dc:creator>Raul Ramirez</dc:creator>
  <cp:lastModifiedBy>Raúl Valente Ramírez Velarde</cp:lastModifiedBy>
  <cp:revision>6</cp:revision>
  <dcterms:created xsi:type="dcterms:W3CDTF">2017-09-11T16:49:05Z</dcterms:created>
  <dcterms:modified xsi:type="dcterms:W3CDTF">2017-10-12T22:13:31Z</dcterms:modified>
</cp:coreProperties>
</file>