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6" r:id="rId13"/>
    <p:sldId id="264" r:id="rId14"/>
    <p:sldId id="265" r:id="rId15"/>
    <p:sldId id="277" r:id="rId16"/>
    <p:sldId id="26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0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2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1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0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5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0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4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1A4-3A15-4B9A-ACFF-8C9DBD76CB72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POV Ray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Colouring, Illumination and Cameras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Cameras and Light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camera layout</a:t>
            </a:r>
          </a:p>
          <a:p>
            <a:r>
              <a:rPr lang="en-GB" dirty="0" smtClean="0"/>
              <a:t>Did you use any lights?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Cameras and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the camera be moved?</a:t>
            </a:r>
          </a:p>
          <a:p>
            <a:r>
              <a:rPr lang="en-GB" dirty="0" smtClean="0"/>
              <a:t>Show your colour scheme</a:t>
            </a:r>
          </a:p>
          <a:p>
            <a:r>
              <a:rPr lang="en-GB" dirty="0" smtClean="0"/>
              <a:t>Show that the colour scheme is applied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99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Navigation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navigate using the GUI? (the camera rotates and translate using GUI)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 you use a proprietary format to store objects?</a:t>
            </a:r>
          </a:p>
          <a:p>
            <a:r>
              <a:rPr lang="en-GB" dirty="0"/>
              <a:t>Can you export the objects as polygons so that they can be transformed by a program to be used in another environment?</a:t>
            </a:r>
          </a:p>
          <a:p>
            <a:r>
              <a:rPr lang="en-GB" dirty="0"/>
              <a:t>Did you use OBJ format to export to Blender (or POV)?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7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technical issues you encountered</a:t>
            </a:r>
          </a:p>
          <a:p>
            <a:r>
              <a:rPr lang="en-GB" dirty="0" smtClean="0"/>
              <a:t>Describe important facts, actions and observations</a:t>
            </a:r>
          </a:p>
          <a:p>
            <a:r>
              <a:rPr lang="en-GB" dirty="0" smtClean="0"/>
              <a:t>Discuss additional thoughts about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describe your application</a:t>
            </a:r>
          </a:p>
          <a:p>
            <a:r>
              <a:rPr lang="en-GB" dirty="0" smtClean="0"/>
              <a:t>Give background information</a:t>
            </a:r>
          </a:p>
          <a:p>
            <a:r>
              <a:rPr lang="en-GB" dirty="0" smtClean="0"/>
              <a:t>Describe your motivation for choosing the design style</a:t>
            </a:r>
          </a:p>
          <a:p>
            <a:r>
              <a:rPr lang="en-GB" dirty="0" smtClean="0"/>
              <a:t>Show your inspiration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9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Mathematical model is described</a:t>
            </a:r>
          </a:p>
          <a:p>
            <a:r>
              <a:rPr lang="en-GB" dirty="0" smtClean="0"/>
              <a:t>Examples are shown</a:t>
            </a:r>
          </a:p>
        </p:txBody>
      </p:sp>
    </p:spTree>
    <p:extLst>
      <p:ext uri="{BB962C8B-B14F-4D97-AF65-F5344CB8AC3E}">
        <p14:creationId xmlns:p14="http://schemas.microsoft.com/office/powerpoint/2010/main" val="21846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OpenGL primitives are used to implement the conceptual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what parameters can be manipulated</a:t>
            </a:r>
          </a:p>
          <a:p>
            <a:r>
              <a:rPr lang="en-GB" dirty="0" smtClean="0"/>
              <a:t>Describe your GUI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8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Rendering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9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how you constructed your application</a:t>
            </a:r>
          </a:p>
          <a:p>
            <a:r>
              <a:rPr lang="en-GB" dirty="0" smtClean="0"/>
              <a:t>What basic OpenGL objects are used?</a:t>
            </a:r>
          </a:p>
          <a:p>
            <a:r>
              <a:rPr lang="en-GB" dirty="0" smtClean="0"/>
              <a:t>Are there any objects built from different components?</a:t>
            </a:r>
          </a:p>
          <a:p>
            <a:r>
              <a:rPr lang="en-GB" dirty="0" smtClean="0"/>
              <a:t>Can the resolution be changed?</a:t>
            </a:r>
          </a:p>
          <a:p>
            <a:r>
              <a:rPr lang="en-GB" dirty="0" smtClean="0"/>
              <a:t>Do components move independently?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8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POV Ray Project</vt:lpstr>
      <vt:lpstr>Introduction</vt:lpstr>
      <vt:lpstr>Introduction</vt:lpstr>
      <vt:lpstr>Modelling</vt:lpstr>
      <vt:lpstr>Concept</vt:lpstr>
      <vt:lpstr>OpenGL</vt:lpstr>
      <vt:lpstr>GUI</vt:lpstr>
      <vt:lpstr>Rendering</vt:lpstr>
      <vt:lpstr>Visualization</vt:lpstr>
      <vt:lpstr>Colouring, Illumination and Cameras</vt:lpstr>
      <vt:lpstr>Basic Cameras and Light</vt:lpstr>
      <vt:lpstr>Cameras and Colour</vt:lpstr>
      <vt:lpstr>GUI Navigation</vt:lpstr>
      <vt:lpstr>Storage</vt:lpstr>
      <vt:lpstr>Storage</vt:lpstr>
      <vt:lpstr>Conclusions</vt:lpstr>
    </vt:vector>
  </TitlesOfParts>
  <Company>Tecnológico de Monterrey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Project</dc:title>
  <dc:creator>Raul Ramirez</dc:creator>
  <cp:lastModifiedBy>Raúl Valente Ramírez Velarde</cp:lastModifiedBy>
  <cp:revision>11</cp:revision>
  <dcterms:created xsi:type="dcterms:W3CDTF">2017-09-11T16:49:05Z</dcterms:created>
  <dcterms:modified xsi:type="dcterms:W3CDTF">2017-11-24T23:00:05Z</dcterms:modified>
</cp:coreProperties>
</file>