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2" r:id="rId15"/>
    <p:sldId id="264" r:id="rId16"/>
    <p:sldId id="277" r:id="rId17"/>
    <p:sldId id="263" r:id="rId18"/>
    <p:sldId id="265" r:id="rId19"/>
    <p:sldId id="266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66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509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329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114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06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33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51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09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053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86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47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71A4-3A15-4B9A-ACFF-8C9DBD76CB72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58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POV Ray </a:t>
            </a:r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Individual Title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85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Textures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4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your textures</a:t>
            </a:r>
          </a:p>
          <a:p>
            <a:r>
              <a:rPr lang="en-GB" dirty="0" smtClean="0"/>
              <a:t>Describe how they fit the scene and colour pallet</a:t>
            </a:r>
          </a:p>
          <a:p>
            <a:r>
              <a:rPr lang="en-GB" dirty="0" smtClean="0"/>
              <a:t>Show which textures you created</a:t>
            </a:r>
          </a:p>
          <a:p>
            <a:r>
              <a:rPr lang="en-GB" dirty="0" smtClean="0"/>
              <a:t>Describe where imported textures where taken from</a:t>
            </a:r>
          </a:p>
          <a:p>
            <a:r>
              <a:rPr lang="en-GB" dirty="0" smtClean="0"/>
              <a:t>Show how you used textures to simplify the scene and give more realism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20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Principles of Realism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7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Principles of Realism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which principles of realism you used</a:t>
            </a:r>
          </a:p>
          <a:p>
            <a:r>
              <a:rPr lang="en-GB" dirty="0" smtClean="0"/>
              <a:t>Show how you used those principles in your scene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994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Cameras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27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Cameras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Describe your camera setup</a:t>
            </a:r>
          </a:p>
          <a:p>
            <a:r>
              <a:rPr lang="en-GB" dirty="0" smtClean="0"/>
              <a:t>For each camera, describe the type of scene you are creating (</a:t>
            </a:r>
            <a:r>
              <a:rPr lang="en-GB" dirty="0" err="1" smtClean="0"/>
              <a:t>closeup</a:t>
            </a:r>
            <a:r>
              <a:rPr lang="en-GB" dirty="0" smtClean="0"/>
              <a:t>, reverse, </a:t>
            </a:r>
            <a:r>
              <a:rPr lang="en-GB" dirty="0" err="1" smtClean="0"/>
              <a:t>pov</a:t>
            </a:r>
            <a:r>
              <a:rPr lang="en-GB" dirty="0" smtClean="0"/>
              <a:t>, </a:t>
            </a:r>
            <a:r>
              <a:rPr lang="en-GB" dirty="0" err="1" smtClean="0"/>
              <a:t>etc</a:t>
            </a:r>
            <a:r>
              <a:rPr lang="en-GB" dirty="0" smtClean="0"/>
              <a:t>), the lenses and the aspect ratio (width vs height)</a:t>
            </a:r>
          </a:p>
          <a:p>
            <a:r>
              <a:rPr lang="en-GB" dirty="0" smtClean="0"/>
              <a:t>Describe why views are interesting</a:t>
            </a:r>
          </a:p>
          <a:p>
            <a:r>
              <a:rPr lang="en-GB" dirty="0" smtClean="0"/>
              <a:t>Discuss if shadows give you more realism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70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Illumination/Lights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Illumination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Describe the illumination scheme</a:t>
            </a:r>
          </a:p>
          <a:p>
            <a:r>
              <a:rPr lang="en-GB" dirty="0" smtClean="0"/>
              <a:t>Describe why you chose such illumination </a:t>
            </a:r>
            <a:r>
              <a:rPr lang="en-GB" dirty="0" smtClean="0"/>
              <a:t>scheme, preferably showing the effect of the lights (with and without)</a:t>
            </a:r>
          </a:p>
          <a:p>
            <a:r>
              <a:rPr lang="en-GB" dirty="0" smtClean="0"/>
              <a:t>Show how shadows improve realism (with </a:t>
            </a:r>
            <a:r>
              <a:rPr lang="en-GB" smtClean="0"/>
              <a:t>and without)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8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40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technical issues you encountered</a:t>
            </a:r>
          </a:p>
          <a:p>
            <a:r>
              <a:rPr lang="en-GB" dirty="0" smtClean="0"/>
              <a:t>Describe important facts, actions and observations</a:t>
            </a:r>
          </a:p>
          <a:p>
            <a:r>
              <a:rPr lang="en-GB" dirty="0" smtClean="0"/>
              <a:t>Discuss additional thoughts about the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84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114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Ethical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how your project relates to our responsibilities as a professionals</a:t>
            </a:r>
          </a:p>
          <a:p>
            <a:r>
              <a:rPr lang="en-GB" dirty="0" smtClean="0"/>
              <a:t>If you wish, discuss how you project relates to human morality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594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Citizenship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how your project relates to our responsibilities as citizens of a community, a country and the world</a:t>
            </a:r>
          </a:p>
          <a:p>
            <a:r>
              <a:rPr lang="en-GB" dirty="0" smtClean="0"/>
              <a:t>Discuss how the project relates to </a:t>
            </a:r>
            <a:r>
              <a:rPr lang="en-GB" smtClean="0"/>
              <a:t>your immediate </a:t>
            </a:r>
            <a:r>
              <a:rPr lang="en-GB" dirty="0" smtClean="0"/>
              <a:t>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138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Environmental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how your project relates to our responsibilities for our environment</a:t>
            </a:r>
          </a:p>
          <a:p>
            <a:r>
              <a:rPr lang="en-GB" dirty="0" smtClean="0"/>
              <a:t>Also discuss further thoughts you may have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47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Briefly describe your scene</a:t>
            </a:r>
          </a:p>
          <a:p>
            <a:r>
              <a:rPr lang="en-GB" dirty="0" smtClean="0"/>
              <a:t>Give background information</a:t>
            </a:r>
          </a:p>
          <a:p>
            <a:r>
              <a:rPr lang="en-GB" dirty="0" smtClean="0"/>
              <a:t>Describe your motivation for choosing such scene</a:t>
            </a:r>
          </a:p>
          <a:p>
            <a:r>
              <a:rPr lang="en-GB" dirty="0" smtClean="0"/>
              <a:t>Show your inspiration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91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88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models developed by the team</a:t>
            </a:r>
          </a:p>
          <a:p>
            <a:r>
              <a:rPr lang="en-GB" dirty="0" smtClean="0"/>
              <a:t>Briefly, describe the procedure to generate the objects you feel more strongly about</a:t>
            </a:r>
          </a:p>
          <a:p>
            <a:r>
              <a:rPr lang="en-GB" dirty="0" smtClean="0"/>
              <a:t>List Imported models</a:t>
            </a:r>
          </a:p>
          <a:p>
            <a:r>
              <a:rPr lang="en-GB" dirty="0" smtClean="0"/>
              <a:t>State imported models origin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62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 and 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Describe your general Layout</a:t>
            </a:r>
          </a:p>
          <a:p>
            <a:r>
              <a:rPr lang="en-GB" dirty="0" smtClean="0"/>
              <a:t>For the most important objects, describe why their are placed in the scene in such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04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Fractals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the most important part of the code you used to generate the Mandelbrot or Julia</a:t>
            </a:r>
          </a:p>
          <a:p>
            <a:r>
              <a:rPr lang="en-GB" dirty="0" smtClean="0"/>
              <a:t>Highlight where in your scene is the 2D fractal</a:t>
            </a:r>
          </a:p>
          <a:p>
            <a:r>
              <a:rPr lang="en-GB" dirty="0" smtClean="0"/>
              <a:t>Show the most important part of the code you used to generate the 3D fractal terrain</a:t>
            </a:r>
          </a:p>
          <a:p>
            <a:r>
              <a:rPr lang="en-GB" dirty="0" smtClean="0"/>
              <a:t>Show how you imported the terrain to POV 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89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Colour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39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Describe the motivation for your colour pallet</a:t>
            </a:r>
          </a:p>
          <a:p>
            <a:r>
              <a:rPr lang="en-GB" dirty="0" smtClean="0"/>
              <a:t>Show you colour pallet and justify it using colour science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89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392</Words>
  <Application>Microsoft Office PowerPoint</Application>
  <PresentationFormat>Widescreen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POV Ray Project</vt:lpstr>
      <vt:lpstr>Introduction</vt:lpstr>
      <vt:lpstr>Introduction</vt:lpstr>
      <vt:lpstr>Modelling</vt:lpstr>
      <vt:lpstr>Original Models</vt:lpstr>
      <vt:lpstr>Layout and Composition</vt:lpstr>
      <vt:lpstr>Fractals</vt:lpstr>
      <vt:lpstr>Colour</vt:lpstr>
      <vt:lpstr>Textures</vt:lpstr>
      <vt:lpstr>Textures</vt:lpstr>
      <vt:lpstr>Textures</vt:lpstr>
      <vt:lpstr>Principles of Realism</vt:lpstr>
      <vt:lpstr>Principles of Realism</vt:lpstr>
      <vt:lpstr>Cameras</vt:lpstr>
      <vt:lpstr>Cameras</vt:lpstr>
      <vt:lpstr>Illumination/Lights</vt:lpstr>
      <vt:lpstr>Illumination</vt:lpstr>
      <vt:lpstr>Conclusions</vt:lpstr>
      <vt:lpstr>Technical Conclusions</vt:lpstr>
      <vt:lpstr>Ethical Conclusions</vt:lpstr>
      <vt:lpstr>Citizenship Conclusions</vt:lpstr>
      <vt:lpstr>Environmental Conclusions</vt:lpstr>
    </vt:vector>
  </TitlesOfParts>
  <Company>Tecnológico de Monterrey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Blender Project</dc:title>
  <dc:creator>Raul Ramirez</dc:creator>
  <cp:lastModifiedBy>Raúl Valente Ramírez Velarde</cp:lastModifiedBy>
  <cp:revision>8</cp:revision>
  <dcterms:created xsi:type="dcterms:W3CDTF">2017-09-11T16:49:05Z</dcterms:created>
  <dcterms:modified xsi:type="dcterms:W3CDTF">2017-11-01T00:35:09Z</dcterms:modified>
</cp:coreProperties>
</file>