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67B66-B7A1-6A48-9C07-256C8B900229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0322-F065-7842-9F60-7EB067E8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0322-F065-7842-9F60-7EB067E88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06AE-1A74-6C43-87CD-B80583897333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3C7C-5D88-E940-A1D8-C7951660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417855" y="1731601"/>
            <a:ext cx="5564305" cy="307777"/>
            <a:chOff x="3417855" y="1731601"/>
            <a:chExt cx="5564305" cy="307777"/>
          </a:xfrm>
        </p:grpSpPr>
        <p:pic>
          <p:nvPicPr>
            <p:cNvPr id="22" name="Picture 21" descr="Screen Shot 2014-10-05 at 11.22.2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0" y="1748877"/>
              <a:ext cx="4473660" cy="26276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417855" y="1731601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Chapters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1686" y="5531480"/>
            <a:ext cx="5164885" cy="1339220"/>
            <a:chOff x="-1686" y="5531480"/>
            <a:chExt cx="5164885" cy="13392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18" y="6270940"/>
              <a:ext cx="1933616" cy="3696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2483" y="5602311"/>
              <a:ext cx="2470716" cy="12683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-1686" y="5531480"/>
              <a:ext cx="1232743" cy="584200"/>
            </a:xfrm>
            <a:prstGeom prst="ellipse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noFill/>
            </a:ln>
            <a:effectLst>
              <a:glow rad="101600">
                <a:schemeClr val="bg1">
                  <a:lumMod val="65000"/>
                  <a:alpha val="42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</a:rPr>
                <a:t>1984</a:t>
              </a:r>
              <a:endParaRPr lang="en-US" sz="2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7000" y="3822700"/>
            <a:ext cx="4749644" cy="1689100"/>
            <a:chOff x="88900" y="3822700"/>
            <a:chExt cx="4749644" cy="1689100"/>
          </a:xfrm>
        </p:grpSpPr>
        <p:grpSp>
          <p:nvGrpSpPr>
            <p:cNvPr id="9" name="Group 8"/>
            <p:cNvGrpSpPr/>
            <p:nvPr/>
          </p:nvGrpSpPr>
          <p:grpSpPr>
            <a:xfrm>
              <a:off x="829547" y="4738683"/>
              <a:ext cx="1788387" cy="467981"/>
              <a:chOff x="4101195" y="1505505"/>
              <a:chExt cx="2548971" cy="66480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r="48763"/>
              <a:stretch/>
            </p:blipFill>
            <p:spPr>
              <a:xfrm>
                <a:off x="4101195" y="1505505"/>
                <a:ext cx="1587383" cy="592201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5493348" y="1585538"/>
                <a:ext cx="1156818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latin typeface="Helvetica Neue"/>
                    <a:cs typeface="Helvetica Neue"/>
                  </a:rPr>
                  <a:t>.com</a:t>
                </a:r>
                <a:endParaRPr lang="en-US" sz="2000" b="1" dirty="0">
                  <a:latin typeface="Helvetica Neue"/>
                  <a:cs typeface="Helvetica Neue"/>
                </a:endParaRPr>
              </a:p>
            </p:txBody>
          </p:sp>
        </p:grpSp>
        <p:pic>
          <p:nvPicPr>
            <p:cNvPr id="10" name="Picture 9" descr="Screen Shot 2014-10-03 at 5.56.04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455" y="3886200"/>
              <a:ext cx="1799089" cy="1497655"/>
            </a:xfrm>
            <a:prstGeom prst="rect">
              <a:avLst/>
            </a:prstGeom>
            <a:ln w="9525" cmpd="sng">
              <a:solidFill>
                <a:srgbClr val="AA1E30"/>
              </a:solidFill>
              <a:prstDash val="solid"/>
            </a:ln>
          </p:spPr>
        </p:pic>
        <p:sp>
          <p:nvSpPr>
            <p:cNvPr id="11" name="Oval 10"/>
            <p:cNvSpPr/>
            <p:nvPr/>
          </p:nvSpPr>
          <p:spPr>
            <a:xfrm>
              <a:off x="88900" y="3822700"/>
              <a:ext cx="1663699" cy="760740"/>
            </a:xfrm>
            <a:prstGeom prst="ellipse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noFill/>
            </a:ln>
            <a:effectLst>
              <a:glow rad="101600">
                <a:schemeClr val="bg1">
                  <a:lumMod val="65000"/>
                  <a:alpha val="42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4400" dirty="0">
                  <a:solidFill>
                    <a:prstClr val="black"/>
                  </a:solidFill>
                </a:rPr>
                <a:t>2006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6308" y="4432300"/>
              <a:ext cx="255192" cy="1079500"/>
            </a:xfrm>
            <a:custGeom>
              <a:avLst/>
              <a:gdLst>
                <a:gd name="connsiteX0" fmla="*/ 13892 w 255192"/>
                <a:gd name="connsiteY0" fmla="*/ 1079500 h 1079500"/>
                <a:gd name="connsiteX1" fmla="*/ 26592 w 255192"/>
                <a:gd name="connsiteY1" fmla="*/ 457200 h 1079500"/>
                <a:gd name="connsiteX2" fmla="*/ 255192 w 255192"/>
                <a:gd name="connsiteY2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192" h="1079500">
                  <a:moveTo>
                    <a:pt x="13892" y="1079500"/>
                  </a:moveTo>
                  <a:cubicBezTo>
                    <a:pt x="133" y="858308"/>
                    <a:pt x="-13625" y="637117"/>
                    <a:pt x="26592" y="457200"/>
                  </a:cubicBezTo>
                  <a:cubicBezTo>
                    <a:pt x="66809" y="277283"/>
                    <a:pt x="161000" y="138641"/>
                    <a:pt x="255192" y="0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9356" y="257671"/>
            <a:ext cx="8636638" cy="3603129"/>
            <a:chOff x="329356" y="257671"/>
            <a:chExt cx="8636638" cy="3603129"/>
          </a:xfrm>
        </p:grpSpPr>
        <p:sp>
          <p:nvSpPr>
            <p:cNvPr id="15" name="Oval 14"/>
            <p:cNvSpPr/>
            <p:nvPr/>
          </p:nvSpPr>
          <p:spPr>
            <a:xfrm>
              <a:off x="329356" y="698500"/>
              <a:ext cx="2495551" cy="876300"/>
            </a:xfrm>
            <a:prstGeom prst="ellipse">
              <a:avLst/>
            </a:prstGeom>
            <a:solidFill>
              <a:schemeClr val="bg1">
                <a:lumMod val="50000"/>
                <a:alpha val="12000"/>
              </a:schemeClr>
            </a:solidFill>
            <a:ln>
              <a:noFill/>
            </a:ln>
            <a:effectLst>
              <a:glow rad="101600">
                <a:schemeClr val="bg1">
                  <a:lumMod val="65000"/>
                  <a:alpha val="42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/>
              <a:r>
                <a:rPr lang="en-US" sz="6600" dirty="0">
                  <a:solidFill>
                    <a:srgbClr val="000000"/>
                  </a:solidFill>
                </a:rPr>
                <a:t>2014</a:t>
              </a:r>
              <a:endParaRPr lang="en-US" sz="6600" dirty="0">
                <a:solidFill>
                  <a:srgbClr val="000000"/>
                </a:solidFill>
              </a:endParaRPr>
            </a:p>
          </p:txBody>
        </p:sp>
        <p:pic>
          <p:nvPicPr>
            <p:cNvPr id="16" name="Picture 15" descr="Screen Shot 2014-10-03 at 5.45.12 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47" y="1691778"/>
              <a:ext cx="2512478" cy="813015"/>
            </a:xfrm>
            <a:prstGeom prst="rect">
              <a:avLst/>
            </a:prstGeom>
          </p:spPr>
        </p:pic>
        <p:sp>
          <p:nvSpPr>
            <p:cNvPr id="17" name="Freeform 16"/>
            <p:cNvSpPr/>
            <p:nvPr/>
          </p:nvSpPr>
          <p:spPr>
            <a:xfrm>
              <a:off x="468707" y="1574800"/>
              <a:ext cx="716439" cy="2286000"/>
            </a:xfrm>
            <a:custGeom>
              <a:avLst/>
              <a:gdLst>
                <a:gd name="connsiteX0" fmla="*/ 13892 w 255192"/>
                <a:gd name="connsiteY0" fmla="*/ 1079500 h 1079500"/>
                <a:gd name="connsiteX1" fmla="*/ 26592 w 255192"/>
                <a:gd name="connsiteY1" fmla="*/ 457200 h 1079500"/>
                <a:gd name="connsiteX2" fmla="*/ 255192 w 255192"/>
                <a:gd name="connsiteY2" fmla="*/ 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192" h="1079500">
                  <a:moveTo>
                    <a:pt x="13892" y="1079500"/>
                  </a:moveTo>
                  <a:cubicBezTo>
                    <a:pt x="133" y="858308"/>
                    <a:pt x="-13625" y="637117"/>
                    <a:pt x="26592" y="457200"/>
                  </a:cubicBezTo>
                  <a:cubicBezTo>
                    <a:pt x="66809" y="277283"/>
                    <a:pt x="161000" y="138641"/>
                    <a:pt x="255192" y="0"/>
                  </a:cubicBezTo>
                </a:path>
              </a:pathLst>
            </a:cu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Screen Shot 2014-10-05 at 11.20.20 AM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77"/>
            <a:stretch/>
          </p:blipFill>
          <p:spPr>
            <a:xfrm>
              <a:off x="4409713" y="257671"/>
              <a:ext cx="4556281" cy="152678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027137" y="152968"/>
            <a:ext cx="5429193" cy="1884075"/>
            <a:chOff x="3027137" y="152968"/>
            <a:chExt cx="5429193" cy="1884075"/>
          </a:xfrm>
        </p:grpSpPr>
        <p:grpSp>
          <p:nvGrpSpPr>
            <p:cNvPr id="24" name="Group 23"/>
            <p:cNvGrpSpPr/>
            <p:nvPr/>
          </p:nvGrpSpPr>
          <p:grpSpPr>
            <a:xfrm>
              <a:off x="5352230" y="152968"/>
              <a:ext cx="3104100" cy="1884075"/>
              <a:chOff x="5886450" y="3702940"/>
              <a:chExt cx="2504857" cy="1656892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6492" y="4155476"/>
                <a:ext cx="734815" cy="942528"/>
              </a:xfrm>
              <a:prstGeom prst="rect">
                <a:avLst/>
              </a:prstGeom>
            </p:spPr>
          </p:pic>
          <p:pic>
            <p:nvPicPr>
              <p:cNvPr id="26" name="Picture 25" descr="Screen Shot 2014-10-05 at 11.31.43 AM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450" y="4145951"/>
                <a:ext cx="834139" cy="920974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981700" y="3702940"/>
                <a:ext cx="622422" cy="165689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08800" y="3702940"/>
                <a:ext cx="630636" cy="165689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8092" y="3702940"/>
                <a:ext cx="523716" cy="165689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24353" y="4925499"/>
                <a:ext cx="158312" cy="14142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8892" y="4925499"/>
                <a:ext cx="158312" cy="141426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70600" y="4925499"/>
                <a:ext cx="158312" cy="141426"/>
              </a:xfrm>
              <a:prstGeom prst="rect">
                <a:avLst/>
              </a:prstGeom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3027137" y="868001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Hot spots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89401" y="895898"/>
              <a:ext cx="290412" cy="23805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465842" y="2037043"/>
            <a:ext cx="5233261" cy="816206"/>
            <a:chOff x="3465842" y="2037043"/>
            <a:chExt cx="5233261" cy="816206"/>
          </a:xfrm>
        </p:grpSpPr>
        <p:grpSp>
          <p:nvGrpSpPr>
            <p:cNvPr id="36" name="Group 35"/>
            <p:cNvGrpSpPr/>
            <p:nvPr/>
          </p:nvGrpSpPr>
          <p:grpSpPr>
            <a:xfrm>
              <a:off x="4645218" y="2037043"/>
              <a:ext cx="4053885" cy="816206"/>
              <a:chOff x="4648272" y="5361040"/>
              <a:chExt cx="4053885" cy="816206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93018" y="5654100"/>
                <a:ext cx="346835" cy="520253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14"/>
              <a:srcRect r="14424"/>
              <a:stretch/>
            </p:blipFill>
            <p:spPr>
              <a:xfrm>
                <a:off x="4648272" y="5654100"/>
                <a:ext cx="412052" cy="520253"/>
              </a:xfrm>
              <a:prstGeom prst="rect">
                <a:avLst/>
              </a:prstGeom>
            </p:spPr>
          </p:pic>
          <p:cxnSp>
            <p:nvCxnSpPr>
              <p:cNvPr id="39" name="Straight Connector 38"/>
              <p:cNvCxnSpPr>
                <a:endCxn id="38" idx="0"/>
              </p:cNvCxnSpPr>
              <p:nvPr/>
            </p:nvCxnSpPr>
            <p:spPr>
              <a:xfrm flipH="1">
                <a:off x="4854298" y="5361040"/>
                <a:ext cx="1004686" cy="2930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7" idx="0"/>
              </p:cNvCxnSpPr>
              <p:nvPr/>
            </p:nvCxnSpPr>
            <p:spPr>
              <a:xfrm>
                <a:off x="7012966" y="5361040"/>
                <a:ext cx="653470" cy="2930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5"/>
              <a:srcRect l="17127" r="18627" b="12639"/>
              <a:stretch/>
            </p:blipFill>
            <p:spPr>
              <a:xfrm>
                <a:off x="5666716" y="5656993"/>
                <a:ext cx="412750" cy="520253"/>
              </a:xfrm>
              <a:prstGeom prst="rect">
                <a:avLst/>
              </a:prstGeom>
            </p:spPr>
          </p:pic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5858984" y="5361040"/>
                <a:ext cx="14107" cy="2959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999186" y="5361040"/>
                <a:ext cx="339284" cy="31846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92908" y="5659366"/>
                <a:ext cx="509249" cy="514987"/>
              </a:xfrm>
              <a:prstGeom prst="rect">
                <a:avLst/>
              </a:prstGeom>
            </p:spPr>
          </p:pic>
        </p:grpSp>
        <p:sp>
          <p:nvSpPr>
            <p:cNvPr id="45" name="Rectangle 44"/>
            <p:cNvSpPr/>
            <p:nvPr/>
          </p:nvSpPr>
          <p:spPr>
            <a:xfrm>
              <a:off x="3465842" y="2391544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Entities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42494" y="2590230"/>
            <a:ext cx="6739666" cy="1369266"/>
            <a:chOff x="2242494" y="2590230"/>
            <a:chExt cx="6739666" cy="1369266"/>
          </a:xfrm>
        </p:grpSpPr>
        <p:grpSp>
          <p:nvGrpSpPr>
            <p:cNvPr id="47" name="Group 46"/>
            <p:cNvGrpSpPr/>
            <p:nvPr/>
          </p:nvGrpSpPr>
          <p:grpSpPr>
            <a:xfrm>
              <a:off x="3837260" y="2590230"/>
              <a:ext cx="5144900" cy="1369266"/>
              <a:chOff x="3742065" y="5725157"/>
              <a:chExt cx="5144900" cy="136926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742065" y="6354671"/>
                <a:ext cx="1734728" cy="435605"/>
                <a:chOff x="79694" y="4938200"/>
                <a:chExt cx="2815987" cy="7286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9694" y="4938200"/>
                  <a:ext cx="1401753" cy="7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5" name="Picture 64" descr="Screen Shot 2014-10-05 at 12.20.26 PM.png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9529"/>
                <a:stretch/>
              </p:blipFill>
              <p:spPr>
                <a:xfrm>
                  <a:off x="127619" y="4958429"/>
                  <a:ext cx="1356298" cy="1503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6" name="Picture 65" descr="Screen Shot 2014-10-03 at 5.45.12 P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619" y="5140396"/>
                  <a:ext cx="1356275" cy="438871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83260" y="5275834"/>
                  <a:ext cx="212421" cy="212421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/>
              <p:cNvGrpSpPr/>
              <p:nvPr/>
            </p:nvGrpSpPr>
            <p:grpSpPr>
              <a:xfrm>
                <a:off x="7300838" y="6378212"/>
                <a:ext cx="800279" cy="446615"/>
                <a:chOff x="3838293" y="4958919"/>
                <a:chExt cx="1405870" cy="728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838293" y="4958919"/>
                  <a:ext cx="1401733" cy="7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 descr="Screen Shot 2014-10-05 at 12.20.26 PM.png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9529"/>
                <a:stretch/>
              </p:blipFill>
              <p:spPr>
                <a:xfrm>
                  <a:off x="3865602" y="4979147"/>
                  <a:ext cx="1356254" cy="15038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2" name="Picture 61" descr="Screen Shot 2014-10-03 at 5.45.12 P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87910" y="5161114"/>
                  <a:ext cx="1356253" cy="438871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42102" y="5296553"/>
                  <a:ext cx="212421" cy="212421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/>
              <p:cNvGrpSpPr/>
              <p:nvPr/>
            </p:nvGrpSpPr>
            <p:grpSpPr>
              <a:xfrm>
                <a:off x="8241692" y="6362643"/>
                <a:ext cx="645273" cy="316485"/>
                <a:chOff x="3481333" y="4938200"/>
                <a:chExt cx="1401733" cy="7286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481333" y="4938200"/>
                  <a:ext cx="1401733" cy="728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 descr="Screen Shot 2014-10-05 at 12.20.26 PM.png"/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9529"/>
                <a:stretch/>
              </p:blipFill>
              <p:spPr>
                <a:xfrm>
                  <a:off x="3508642" y="4958428"/>
                  <a:ext cx="1356252" cy="15038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58" name="Picture 57" descr="Screen Shot 2014-10-03 at 5.45.12 PM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8642" y="5140396"/>
                  <a:ext cx="1356252" cy="438871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85141" y="5275835"/>
                  <a:ext cx="212421" cy="212421"/>
                </a:xfrm>
                <a:prstGeom prst="rect">
                  <a:avLst/>
                </a:prstGeom>
              </p:spPr>
            </p:pic>
          </p:grpSp>
          <p:cxnSp>
            <p:nvCxnSpPr>
              <p:cNvPr id="51" name="Straight Connector 50"/>
              <p:cNvCxnSpPr>
                <a:endCxn id="55" idx="0"/>
              </p:cNvCxnSpPr>
              <p:nvPr/>
            </p:nvCxnSpPr>
            <p:spPr>
              <a:xfrm flipH="1">
                <a:off x="5541725" y="5988176"/>
                <a:ext cx="233117" cy="3617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64" idx="0"/>
              </p:cNvCxnSpPr>
              <p:nvPr/>
            </p:nvCxnSpPr>
            <p:spPr>
              <a:xfrm flipH="1">
                <a:off x="4173825" y="5725157"/>
                <a:ext cx="376198" cy="629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61" idx="0"/>
              </p:cNvCxnSpPr>
              <p:nvPr/>
            </p:nvCxnSpPr>
            <p:spPr>
              <a:xfrm>
                <a:off x="7568187" y="5985283"/>
                <a:ext cx="134214" cy="405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7" idx="0"/>
              </p:cNvCxnSpPr>
              <p:nvPr/>
            </p:nvCxnSpPr>
            <p:spPr>
              <a:xfrm>
                <a:off x="8349284" y="5985283"/>
                <a:ext cx="217147" cy="3861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Screen Shot 2014-10-05 at 12.20.26 PM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4513" y="6349943"/>
                <a:ext cx="1374424" cy="7444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212149" y="3404579"/>
              <a:ext cx="134064" cy="144364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2242494" y="3204884"/>
              <a:ext cx="1580205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Related Ted’s Chapters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691976" y="1748877"/>
            <a:ext cx="3317138" cy="4367379"/>
            <a:chOff x="1811118" y="1008652"/>
            <a:chExt cx="3317138" cy="4367379"/>
          </a:xfrm>
        </p:grpSpPr>
        <p:cxnSp>
          <p:nvCxnSpPr>
            <p:cNvPr id="75" name="Straight Connector 74"/>
            <p:cNvCxnSpPr>
              <a:endCxn id="78" idx="0"/>
            </p:cNvCxnSpPr>
            <p:nvPr/>
          </p:nvCxnSpPr>
          <p:spPr>
            <a:xfrm flipH="1">
              <a:off x="2406358" y="1008652"/>
              <a:ext cx="458114" cy="3469231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80" idx="0"/>
            </p:cNvCxnSpPr>
            <p:nvPr/>
          </p:nvCxnSpPr>
          <p:spPr>
            <a:xfrm>
              <a:off x="2864472" y="1008652"/>
              <a:ext cx="264582" cy="344065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79" idx="0"/>
            </p:cNvCxnSpPr>
            <p:nvPr/>
          </p:nvCxnSpPr>
          <p:spPr>
            <a:xfrm>
              <a:off x="2874689" y="1044235"/>
              <a:ext cx="984199" cy="34490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8818" y="4477883"/>
              <a:ext cx="515080" cy="334802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27647" y="4493323"/>
              <a:ext cx="462482" cy="30061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74689" y="4449307"/>
              <a:ext cx="508729" cy="330674"/>
            </a:xfrm>
            <a:prstGeom prst="rect">
              <a:avLst/>
            </a:prstGeom>
          </p:spPr>
        </p:pic>
        <p:sp>
          <p:nvSpPr>
            <p:cNvPr id="81" name="Rectangle 80"/>
            <p:cNvSpPr/>
            <p:nvPr/>
          </p:nvSpPr>
          <p:spPr>
            <a:xfrm>
              <a:off x="2608928" y="4791255"/>
              <a:ext cx="1043305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The Mysterious Field of Engineering Systems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11118" y="4791255"/>
              <a:ext cx="899534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Understanding environment: </a:t>
              </a:r>
            </a:p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A system approach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32689" y="4800916"/>
              <a:ext cx="836663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cap="small" dirty="0" smtClean="0">
                  <a:latin typeface="Helvetica Neue"/>
                  <a:cs typeface="Helvetica Neue"/>
                </a:rPr>
                <a:t>Systems practice: Managing sustainability</a:t>
              </a:r>
              <a:endParaRPr lang="en-US" sz="800" cap="small" dirty="0">
                <a:latin typeface="Helvetica Neue"/>
                <a:cs typeface="Helvetica Neue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21880" y="4484351"/>
              <a:ext cx="1306376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cap="small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Courses</a:t>
              </a:r>
              <a:endParaRPr lang="en-US" sz="1400" b="1" cap="small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72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xmlns:p14="http://schemas.microsoft.com/office/powerpoint/2010/main" spd="slow" advClick="0" advTm="6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4046</TotalTime>
  <Words>31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</dc:creator>
  <cp:lastModifiedBy>IT Service</cp:lastModifiedBy>
  <cp:revision>33</cp:revision>
  <dcterms:created xsi:type="dcterms:W3CDTF">2014-10-04T15:55:10Z</dcterms:created>
  <dcterms:modified xsi:type="dcterms:W3CDTF">2014-10-07T16:43:28Z</dcterms:modified>
</cp:coreProperties>
</file>