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31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85AB-3E62-8846-8D91-B5F6CB6DC199}" type="datetimeFigureOut">
              <a:rPr lang="en-US" smtClean="0"/>
              <a:t>10/4/14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4720-4A6F-3B42-A77F-7215DAF8A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microsoft.com/office/2007/relationships/hdphoto" Target="../media/hdphoto1.wdp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3517" y="-24192"/>
            <a:ext cx="134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"/>
                <a:cs typeface="Arial"/>
              </a:rPr>
              <a:t>111</a:t>
            </a: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6" name="Picture 5" descr="Screen Shot 2014-10-03 at 5.1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14" y="991977"/>
            <a:ext cx="2070479" cy="18444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7" name="Picture 6" descr="Screen Shot 2014-10-03 at 5.03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16" y="991977"/>
            <a:ext cx="2215801" cy="184440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pic>
        <p:nvPicPr>
          <p:cNvPr id="9" name="Picture 8" descr="Screen Shot 2014-10-03 at 4.58.26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5" r="2593"/>
          <a:stretch/>
        </p:blipFill>
        <p:spPr>
          <a:xfrm>
            <a:off x="1475613" y="3672879"/>
            <a:ext cx="7523244" cy="3136741"/>
          </a:xfrm>
          <a:prstGeom prst="rect">
            <a:avLst/>
          </a:prstGeom>
        </p:spPr>
      </p:pic>
      <p:pic>
        <p:nvPicPr>
          <p:cNvPr id="11" name="Picture 10" descr="Screen Shot 2014-10-03 at 5.45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27" y="3081879"/>
            <a:ext cx="1826381" cy="591000"/>
          </a:xfrm>
          <a:prstGeom prst="rect">
            <a:avLst/>
          </a:prstGeom>
        </p:spPr>
      </p:pic>
      <p:pic>
        <p:nvPicPr>
          <p:cNvPr id="12" name="Picture 11" descr="Screen Shot 2014-10-03 at 5.56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7" y="979377"/>
            <a:ext cx="2230759" cy="1856999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17" name="Rectangle 16"/>
          <p:cNvSpPr/>
          <p:nvPr/>
        </p:nvSpPr>
        <p:spPr>
          <a:xfrm>
            <a:off x="3465744" y="3702939"/>
            <a:ext cx="858762" cy="264222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32392" y="3702940"/>
            <a:ext cx="1226465" cy="264222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03110" y="3118164"/>
            <a:ext cx="318548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   +    </a:t>
            </a:r>
            <a:r>
              <a:rPr lang="en-US" sz="3200" b="1" dirty="0">
                <a:latin typeface="Helvetica Neue"/>
                <a:cs typeface="Helvetica Neue"/>
              </a:rPr>
              <a:t>h</a:t>
            </a:r>
            <a:r>
              <a:rPr lang="en-US" sz="3200" b="1" dirty="0" smtClean="0">
                <a:latin typeface="Helvetica Neue"/>
                <a:cs typeface="Helvetica Neue"/>
              </a:rPr>
              <a:t>ot spots</a:t>
            </a:r>
            <a:endParaRPr lang="en-US" sz="3200" b="1" dirty="0"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1" y="1451662"/>
            <a:ext cx="1339175" cy="16810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Screen Shot 2014-10-03 at 6.32.0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" y="4786387"/>
            <a:ext cx="1439322" cy="15587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Callout 4"/>
          <p:cNvSpPr/>
          <p:nvPr/>
        </p:nvSpPr>
        <p:spPr>
          <a:xfrm>
            <a:off x="84655" y="332190"/>
            <a:ext cx="1390958" cy="1252286"/>
          </a:xfrm>
          <a:prstGeom prst="wedgeEllipseCallou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 is all in this video… But is it worth to be watched?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8618" y="3374571"/>
            <a:ext cx="1342571" cy="1411816"/>
          </a:xfrm>
          <a:prstGeom prst="wedgeEllipseCallou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Cool, but </a:t>
            </a:r>
            <a:r>
              <a:rPr lang="en-US" sz="1400" b="1" dirty="0" smtClean="0">
                <a:solidFill>
                  <a:srgbClr val="000000"/>
                </a:solidFill>
              </a:rPr>
              <a:t>not my thing</a:t>
            </a:r>
            <a:r>
              <a:rPr lang="en-US" sz="1400" dirty="0" smtClean="0">
                <a:solidFill>
                  <a:srgbClr val="000000"/>
                </a:solidFill>
              </a:rPr>
              <a:t>. Thanks for saving my time !!!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96762" y="-306790"/>
            <a:ext cx="9252851" cy="3437241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609832">
            <a:off x="3294344" y="435005"/>
            <a:ext cx="1690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?</a:t>
            </a:r>
            <a:endParaRPr lang="en-US" sz="66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 rot="20609832">
            <a:off x="5670656" y="435005"/>
            <a:ext cx="1690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?</a:t>
            </a:r>
            <a:endParaRPr lang="en-US" sz="66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 rot="20609832">
            <a:off x="8273497" y="435005"/>
            <a:ext cx="1690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?</a:t>
            </a:r>
            <a:endParaRPr lang="en-US" sz="66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085" y="101357"/>
            <a:ext cx="7740965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4000" b="1" dirty="0">
                <a:latin typeface="Helvetica Neue"/>
                <a:cs typeface="Helvetica Neue"/>
              </a:rPr>
              <a:t>T</a:t>
            </a:r>
            <a:r>
              <a:rPr lang="en-US" sz="4000" b="1" dirty="0">
                <a:latin typeface="Helvetica Neue"/>
                <a:cs typeface="Helvetica Neue"/>
              </a:rPr>
              <a:t>he</a:t>
            </a:r>
            <a:r>
              <a:rPr lang="en-US" sz="2800" b="1" dirty="0" smtClean="0">
                <a:latin typeface="Helvetica Neue"/>
                <a:cs typeface="Helvetica Neue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Helvetica Neue"/>
                <a:cs typeface="Helvetica Neue"/>
              </a:rPr>
              <a:t>SixthSense</a:t>
            </a:r>
            <a:r>
              <a:rPr lang="en-US" sz="40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 </a:t>
            </a:r>
            <a:r>
              <a:rPr lang="en-US" sz="4000" b="1" dirty="0" smtClean="0">
                <a:latin typeface="Helvetica Neue"/>
                <a:cs typeface="Helvetica Neue"/>
              </a:rPr>
              <a:t>Interaction </a:t>
            </a:r>
            <a:endParaRPr lang="en-US" sz="4000" b="1" dirty="0">
              <a:latin typeface="Helvetica Neue"/>
              <a:cs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/>
          <a:stretch/>
        </p:blipFill>
        <p:spPr>
          <a:xfrm>
            <a:off x="6742793" y="4272410"/>
            <a:ext cx="1469004" cy="19071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82665" y="3702940"/>
            <a:ext cx="730851" cy="2642222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6581" y="3201609"/>
            <a:ext cx="475038" cy="4243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9640" y="5860400"/>
            <a:ext cx="316626" cy="2828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7612" y="5859271"/>
            <a:ext cx="316626" cy="2828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665" y="5859271"/>
            <a:ext cx="316626" cy="28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</dc:creator>
  <cp:lastModifiedBy>IT Service</cp:lastModifiedBy>
  <cp:revision>18</cp:revision>
  <dcterms:created xsi:type="dcterms:W3CDTF">2014-10-03T09:06:55Z</dcterms:created>
  <dcterms:modified xsi:type="dcterms:W3CDTF">2014-10-04T15:10:48Z</dcterms:modified>
</cp:coreProperties>
</file>