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0" y="1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6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8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3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6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06AE-1A74-6C43-87CD-B80583897333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>
            <a:off x="-13229" y="-1574347"/>
            <a:ext cx="3948839" cy="9206107"/>
          </a:xfrm>
          <a:prstGeom prst="rtTriangl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  <a:gs pos="16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477" y="0"/>
            <a:ext cx="652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1984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477" y="4438858"/>
            <a:ext cx="23483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smtClean="0">
                <a:solidFill>
                  <a:srgbClr val="000000"/>
                </a:solidFill>
              </a:rPr>
              <a:t>2014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77" y="3175670"/>
            <a:ext cx="23483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2010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477" y="2044778"/>
            <a:ext cx="23483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2006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118477" y="1191717"/>
            <a:ext cx="234830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2000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18477" y="479233"/>
            <a:ext cx="2348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1990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32" y="294427"/>
            <a:ext cx="1933616" cy="369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7562" y="52728"/>
            <a:ext cx="2470716" cy="12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1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xmlns:p14="http://schemas.microsoft.com/office/powerpoint/2010/main" spd="slow"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>
            <a:off x="-13229" y="-1574347"/>
            <a:ext cx="3948839" cy="9206107"/>
          </a:xfrm>
          <a:prstGeom prst="rtTriangl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  <a:gs pos="16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477" y="0"/>
            <a:ext cx="652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1984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477" y="4438858"/>
            <a:ext cx="23483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smtClean="0">
                <a:solidFill>
                  <a:srgbClr val="000000"/>
                </a:solidFill>
              </a:rPr>
              <a:t>2014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77" y="3175670"/>
            <a:ext cx="23483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2010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477" y="2044778"/>
            <a:ext cx="23483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2006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477" y="1191717"/>
            <a:ext cx="234830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2000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18477" y="479233"/>
            <a:ext cx="2348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1990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32" y="294427"/>
            <a:ext cx="1933616" cy="36961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780313" y="1576797"/>
            <a:ext cx="2340942" cy="592201"/>
            <a:chOff x="4101195" y="1505505"/>
            <a:chExt cx="2548971" cy="66480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r="48763"/>
            <a:stretch/>
          </p:blipFill>
          <p:spPr>
            <a:xfrm>
              <a:off x="4101195" y="1505505"/>
              <a:ext cx="1587383" cy="592201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493348" y="1585538"/>
              <a:ext cx="1156818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latin typeface="Helvetica Neue"/>
                  <a:cs typeface="Helvetica Neue"/>
                </a:rPr>
                <a:t>.com</a:t>
              </a:r>
              <a:endParaRPr lang="en-US" sz="3200" b="1" dirty="0">
                <a:latin typeface="Helvetica Neue"/>
                <a:cs typeface="Helvetica Neue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7562" y="52728"/>
            <a:ext cx="2470716" cy="1268389"/>
          </a:xfrm>
          <a:prstGeom prst="rect">
            <a:avLst/>
          </a:prstGeom>
        </p:spPr>
      </p:pic>
      <p:pic>
        <p:nvPicPr>
          <p:cNvPr id="17" name="Picture 16" descr="Screen Shot 2014-10-03 at 5.56.0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58" y="1576797"/>
            <a:ext cx="2038978" cy="1697351"/>
          </a:xfrm>
          <a:prstGeom prst="rect">
            <a:avLst/>
          </a:prstGeom>
          <a:ln w="9525" cmpd="sng">
            <a:solidFill>
              <a:srgbClr val="AA1E3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48198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>
            <a:off x="-13229" y="-1574347"/>
            <a:ext cx="3948839" cy="9206107"/>
          </a:xfrm>
          <a:prstGeom prst="rtTriangl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  <a:gs pos="16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477" y="0"/>
            <a:ext cx="652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1984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477" y="4438858"/>
            <a:ext cx="23483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2014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77" y="3175670"/>
            <a:ext cx="23483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2010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477" y="2044778"/>
            <a:ext cx="23483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2006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477" y="1191717"/>
            <a:ext cx="234830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2000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18477" y="479233"/>
            <a:ext cx="2348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1990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32" y="294427"/>
            <a:ext cx="1933616" cy="369612"/>
          </a:xfrm>
          <a:prstGeom prst="rect">
            <a:avLst/>
          </a:prstGeom>
        </p:spPr>
      </p:pic>
      <p:pic>
        <p:nvPicPr>
          <p:cNvPr id="13" name="Picture 12" descr="Screen Shot 2014-10-03 at 5.45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46" y="3368178"/>
            <a:ext cx="2512478" cy="81301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780313" y="1576797"/>
            <a:ext cx="2340942" cy="592201"/>
            <a:chOff x="4101195" y="1505505"/>
            <a:chExt cx="2548971" cy="66480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r="48763"/>
            <a:stretch/>
          </p:blipFill>
          <p:spPr>
            <a:xfrm>
              <a:off x="4101195" y="1505505"/>
              <a:ext cx="1587383" cy="592201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493348" y="1585538"/>
              <a:ext cx="1156818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latin typeface="Helvetica Neue"/>
                  <a:cs typeface="Helvetica Neue"/>
                </a:rPr>
                <a:t>.com</a:t>
              </a:r>
              <a:endParaRPr lang="en-US" sz="3200" b="1" dirty="0">
                <a:latin typeface="Helvetica Neue"/>
                <a:cs typeface="Helvetica Neue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7562" y="52728"/>
            <a:ext cx="2470716" cy="1268389"/>
          </a:xfrm>
          <a:prstGeom prst="rect">
            <a:avLst/>
          </a:prstGeom>
        </p:spPr>
      </p:pic>
      <p:pic>
        <p:nvPicPr>
          <p:cNvPr id="17" name="Picture 16" descr="Screen Shot 2014-10-03 at 5.56.0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58" y="1576797"/>
            <a:ext cx="2038978" cy="1697351"/>
          </a:xfrm>
          <a:prstGeom prst="rect">
            <a:avLst/>
          </a:prstGeom>
          <a:ln w="9525" cmpd="sng">
            <a:solidFill>
              <a:schemeClr val="tx1"/>
            </a:solidFill>
            <a:prstDash val="solid"/>
          </a:ln>
        </p:spPr>
      </p:pic>
      <p:pic>
        <p:nvPicPr>
          <p:cNvPr id="10" name="Picture 9" descr="Screen Shot 2014-10-05 at 11.20.20 A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7"/>
          <a:stretch/>
        </p:blipFill>
        <p:spPr>
          <a:xfrm>
            <a:off x="5106434" y="3833043"/>
            <a:ext cx="3705638" cy="1292937"/>
          </a:xfrm>
          <a:prstGeom prst="rect">
            <a:avLst/>
          </a:prstGeom>
        </p:spPr>
      </p:pic>
      <p:pic>
        <p:nvPicPr>
          <p:cNvPr id="15" name="Picture 14" descr="Screen Shot 2014-10-05 at 11.22.26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42" y="5125980"/>
            <a:ext cx="3981372" cy="233852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886450" y="3702940"/>
            <a:ext cx="2504857" cy="1656892"/>
            <a:chOff x="5886450" y="3702940"/>
            <a:chExt cx="2504857" cy="165689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56492" y="4155476"/>
              <a:ext cx="734815" cy="942528"/>
            </a:xfrm>
            <a:prstGeom prst="rect">
              <a:avLst/>
            </a:prstGeom>
          </p:spPr>
        </p:pic>
        <p:pic>
          <p:nvPicPr>
            <p:cNvPr id="20" name="Picture 19" descr="Screen Shot 2014-10-05 at 11.31.43 AM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450" y="4145951"/>
              <a:ext cx="834139" cy="920974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981700" y="3702940"/>
              <a:ext cx="622422" cy="1656892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08800" y="3702940"/>
              <a:ext cx="630636" cy="1656892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58092" y="3702940"/>
              <a:ext cx="523716" cy="1656892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353" y="4925499"/>
              <a:ext cx="158312" cy="14142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08892" y="4925499"/>
              <a:ext cx="158312" cy="14142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70600" y="4925499"/>
              <a:ext cx="158312" cy="14142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5886450" y="5359832"/>
            <a:ext cx="2815707" cy="819787"/>
            <a:chOff x="5886450" y="5359832"/>
            <a:chExt cx="2815707" cy="819787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6018" y="5654100"/>
              <a:ext cx="346835" cy="52025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13"/>
            <a:srcRect r="14424"/>
            <a:stretch/>
          </p:blipFill>
          <p:spPr>
            <a:xfrm>
              <a:off x="5886450" y="5654100"/>
              <a:ext cx="412052" cy="520253"/>
            </a:xfrm>
            <a:prstGeom prst="rect">
              <a:avLst/>
            </a:prstGeom>
          </p:spPr>
        </p:pic>
        <p:cxnSp>
          <p:nvCxnSpPr>
            <p:cNvPr id="33" name="Straight Connector 32"/>
            <p:cNvCxnSpPr>
              <a:stCxn id="21" idx="2"/>
              <a:endCxn id="31" idx="0"/>
            </p:cNvCxnSpPr>
            <p:nvPr/>
          </p:nvCxnSpPr>
          <p:spPr>
            <a:xfrm flipH="1">
              <a:off x="6092476" y="5359832"/>
              <a:ext cx="200435" cy="2942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2" idx="2"/>
              <a:endCxn id="30" idx="0"/>
            </p:cNvCxnSpPr>
            <p:nvPr/>
          </p:nvCxnSpPr>
          <p:spPr>
            <a:xfrm>
              <a:off x="7224118" y="5359832"/>
              <a:ext cx="315318" cy="2942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14"/>
            <a:srcRect l="17127" r="18627" b="12639"/>
            <a:stretch/>
          </p:blipFill>
          <p:spPr>
            <a:xfrm>
              <a:off x="6496050" y="5659366"/>
              <a:ext cx="412750" cy="520253"/>
            </a:xfrm>
            <a:prstGeom prst="rect">
              <a:avLst/>
            </a:prstGeom>
          </p:spPr>
        </p:pic>
        <p:cxnSp>
          <p:nvCxnSpPr>
            <p:cNvPr id="38" name="Straight Connector 37"/>
            <p:cNvCxnSpPr>
              <a:stCxn id="21" idx="2"/>
              <a:endCxn id="37" idx="0"/>
            </p:cNvCxnSpPr>
            <p:nvPr/>
          </p:nvCxnSpPr>
          <p:spPr>
            <a:xfrm>
              <a:off x="6292911" y="5359832"/>
              <a:ext cx="409514" cy="2995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3" idx="2"/>
            </p:cNvCxnSpPr>
            <p:nvPr/>
          </p:nvCxnSpPr>
          <p:spPr>
            <a:xfrm>
              <a:off x="8019950" y="5359832"/>
              <a:ext cx="371357" cy="2995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192908" y="5659366"/>
              <a:ext cx="509249" cy="514987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3594718" y="5914227"/>
            <a:ext cx="5292247" cy="897900"/>
            <a:chOff x="3594718" y="5914227"/>
            <a:chExt cx="5292247" cy="897900"/>
          </a:xfrm>
        </p:grpSpPr>
        <p:pic>
          <p:nvPicPr>
            <p:cNvPr id="45" name="Picture 44" descr="Screen Shot 2014-10-05 at 12.20.26 PM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4718" y="6032501"/>
              <a:ext cx="1374424" cy="7444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52" name="Group 51"/>
            <p:cNvGrpSpPr/>
            <p:nvPr/>
          </p:nvGrpSpPr>
          <p:grpSpPr>
            <a:xfrm>
              <a:off x="5837574" y="6354671"/>
              <a:ext cx="863516" cy="435605"/>
              <a:chOff x="3481333" y="4938200"/>
              <a:chExt cx="1401733" cy="7286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481333" y="4938200"/>
                <a:ext cx="1401733" cy="7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 descr="Screen Shot 2014-10-05 at 12.20.26 PM.png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9529"/>
              <a:stretch/>
            </p:blipFill>
            <p:spPr>
              <a:xfrm>
                <a:off x="3508642" y="4958428"/>
                <a:ext cx="1356252" cy="1503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6" name="Picture 45" descr="Screen Shot 2014-10-03 at 5.45.12 PM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642" y="5140396"/>
                <a:ext cx="1356252" cy="438871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5141" y="5275835"/>
                <a:ext cx="212421" cy="212421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7097654" y="6365512"/>
              <a:ext cx="797925" cy="446615"/>
              <a:chOff x="3481333" y="4938200"/>
              <a:chExt cx="1401733" cy="7286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481333" y="4938200"/>
                <a:ext cx="1401733" cy="7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Picture 54" descr="Screen Shot 2014-10-05 at 12.20.26 PM.png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9529"/>
              <a:stretch/>
            </p:blipFill>
            <p:spPr>
              <a:xfrm>
                <a:off x="3508642" y="4958428"/>
                <a:ext cx="1356252" cy="1503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6" name="Picture 55" descr="Screen Shot 2014-10-03 at 5.45.12 PM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642" y="5140396"/>
                <a:ext cx="1356252" cy="438871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5141" y="5275835"/>
                <a:ext cx="212421" cy="212421"/>
              </a:xfrm>
              <a:prstGeom prst="rect">
                <a:avLst/>
              </a:prstGeom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8241692" y="6362643"/>
              <a:ext cx="645273" cy="316485"/>
              <a:chOff x="3481333" y="4938200"/>
              <a:chExt cx="1401733" cy="7286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481333" y="4938200"/>
                <a:ext cx="1401733" cy="7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59" descr="Screen Shot 2014-10-05 at 12.20.26 PM.png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9529"/>
              <a:stretch/>
            </p:blipFill>
            <p:spPr>
              <a:xfrm>
                <a:off x="3508642" y="4958428"/>
                <a:ext cx="1356252" cy="1503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" name="Picture 60" descr="Screen Shot 2014-10-03 at 5.45.12 PM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642" y="5140396"/>
                <a:ext cx="1356252" cy="438871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5141" y="5275835"/>
                <a:ext cx="212421" cy="212421"/>
              </a:xfrm>
              <a:prstGeom prst="rect">
                <a:avLst/>
              </a:prstGeom>
            </p:spPr>
          </p:pic>
        </p:grpSp>
        <p:cxnSp>
          <p:nvCxnSpPr>
            <p:cNvPr id="63" name="Straight Connector 62"/>
            <p:cNvCxnSpPr>
              <a:stCxn id="31" idx="1"/>
              <a:endCxn id="45" idx="3"/>
            </p:cNvCxnSpPr>
            <p:nvPr/>
          </p:nvCxnSpPr>
          <p:spPr>
            <a:xfrm flipH="1">
              <a:off x="4969142" y="5914227"/>
              <a:ext cx="917308" cy="490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37" idx="2"/>
              <a:endCxn id="48" idx="0"/>
            </p:cNvCxnSpPr>
            <p:nvPr/>
          </p:nvCxnSpPr>
          <p:spPr>
            <a:xfrm flipH="1">
              <a:off x="6269332" y="6179619"/>
              <a:ext cx="433093" cy="175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30" idx="2"/>
              <a:endCxn id="55" idx="0"/>
            </p:cNvCxnSpPr>
            <p:nvPr/>
          </p:nvCxnSpPr>
          <p:spPr>
            <a:xfrm flipH="1">
              <a:off x="7499217" y="6174353"/>
              <a:ext cx="40219" cy="203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43" idx="2"/>
              <a:endCxn id="60" idx="0"/>
            </p:cNvCxnSpPr>
            <p:nvPr/>
          </p:nvCxnSpPr>
          <p:spPr>
            <a:xfrm>
              <a:off x="8447533" y="6174353"/>
              <a:ext cx="118898" cy="197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262411" y="4479512"/>
            <a:ext cx="2844023" cy="1480807"/>
            <a:chOff x="2262411" y="4479512"/>
            <a:chExt cx="2844023" cy="1480807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466786" y="5110181"/>
              <a:ext cx="515080" cy="334802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025171" y="5110181"/>
              <a:ext cx="508730" cy="330674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257195" y="5110181"/>
              <a:ext cx="508729" cy="330674"/>
            </a:xfrm>
            <a:prstGeom prst="rect">
              <a:avLst/>
            </a:prstGeom>
          </p:spPr>
        </p:pic>
        <p:sp>
          <p:nvSpPr>
            <p:cNvPr id="84" name="Rectangle 83"/>
            <p:cNvSpPr/>
            <p:nvPr/>
          </p:nvSpPr>
          <p:spPr>
            <a:xfrm>
              <a:off x="2994566" y="5375543"/>
              <a:ext cx="1043305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cap="small" dirty="0" smtClean="0">
                  <a:latin typeface="Helvetica Neue"/>
                  <a:cs typeface="Helvetica Neue"/>
                </a:rPr>
                <a:t>The Mysterious Field of Engineering Systems</a:t>
              </a:r>
              <a:endParaRPr lang="en-US" sz="800" cap="small" dirty="0">
                <a:latin typeface="Helvetica Neue"/>
                <a:cs typeface="Helvetica Neue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262411" y="5375975"/>
              <a:ext cx="899534" cy="560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cap="small" dirty="0" smtClean="0">
                  <a:latin typeface="Helvetica Neue"/>
                  <a:cs typeface="Helvetica Neue"/>
                </a:rPr>
                <a:t>Understanding environment: </a:t>
              </a:r>
            </a:p>
            <a:p>
              <a:pPr algn="ctr"/>
              <a:r>
                <a:rPr lang="en-US" sz="800" cap="small" dirty="0" smtClean="0">
                  <a:latin typeface="Helvetica Neue"/>
                  <a:cs typeface="Helvetica Neue"/>
                </a:rPr>
                <a:t>A system approach</a:t>
              </a:r>
              <a:endParaRPr lang="en-US" sz="800" cap="small" dirty="0">
                <a:latin typeface="Helvetica Neue"/>
                <a:cs typeface="Helvetica Neue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925837" y="5375975"/>
              <a:ext cx="836663" cy="560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cap="small" dirty="0" smtClean="0">
                  <a:latin typeface="Helvetica Neue"/>
                  <a:cs typeface="Helvetica Neue"/>
                </a:rPr>
                <a:t>Systems practice: Managing sustainability</a:t>
              </a:r>
              <a:endParaRPr lang="en-US" sz="800" cap="small" dirty="0">
                <a:latin typeface="Helvetica Neue"/>
                <a:cs typeface="Helvetica Neue"/>
              </a:endParaRPr>
            </a:p>
          </p:txBody>
        </p:sp>
        <p:cxnSp>
          <p:nvCxnSpPr>
            <p:cNvPr id="87" name="Straight Connector 86"/>
            <p:cNvCxnSpPr>
              <a:stCxn id="10" idx="1"/>
              <a:endCxn id="81" idx="0"/>
            </p:cNvCxnSpPr>
            <p:nvPr/>
          </p:nvCxnSpPr>
          <p:spPr>
            <a:xfrm flipH="1">
              <a:off x="2724326" y="4479512"/>
              <a:ext cx="2382108" cy="630669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0" idx="1"/>
              <a:endCxn id="83" idx="0"/>
            </p:cNvCxnSpPr>
            <p:nvPr/>
          </p:nvCxnSpPr>
          <p:spPr>
            <a:xfrm flipH="1">
              <a:off x="3511560" y="4479512"/>
              <a:ext cx="1594874" cy="630669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0" idx="1"/>
              <a:endCxn id="82" idx="0"/>
            </p:cNvCxnSpPr>
            <p:nvPr/>
          </p:nvCxnSpPr>
          <p:spPr>
            <a:xfrm flipH="1">
              <a:off x="4279536" y="4479512"/>
              <a:ext cx="826898" cy="630669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2807428" y="4667787"/>
              <a:ext cx="899534" cy="21544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cap="small" dirty="0" smtClean="0">
                  <a:solidFill>
                    <a:schemeClr val="accent1">
                      <a:lumMod val="75000"/>
                    </a:schemeClr>
                  </a:solidFill>
                  <a:latin typeface="Helvetica Neue"/>
                  <a:cs typeface="Helvetica Neue"/>
                </a:rPr>
                <a:t>Courses</a:t>
              </a:r>
              <a:endParaRPr lang="en-US" sz="800" b="1" cap="small" dirty="0">
                <a:solidFill>
                  <a:schemeClr val="accent1">
                    <a:lumMod val="75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82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00"/>
    </mc:Choice>
    <mc:Fallback>
      <p:transition xmlns:p14="http://schemas.microsoft.com/office/powerpoint/2010/main" spd="slow" advTm="3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40</Words>
  <Application>Microsoft Macintosh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EURECOM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</dc:creator>
  <cp:lastModifiedBy>IT Service</cp:lastModifiedBy>
  <cp:revision>21</cp:revision>
  <dcterms:created xsi:type="dcterms:W3CDTF">2014-10-04T15:55:10Z</dcterms:created>
  <dcterms:modified xsi:type="dcterms:W3CDTF">2014-10-05T12:43:53Z</dcterms:modified>
</cp:coreProperties>
</file>