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1"/>
  </p:notesMasterIdLst>
  <p:sldIdLst>
    <p:sldId id="414" r:id="rId2"/>
    <p:sldId id="412" r:id="rId3"/>
    <p:sldId id="400" r:id="rId4"/>
    <p:sldId id="359" r:id="rId5"/>
    <p:sldId id="401" r:id="rId6"/>
    <p:sldId id="364" r:id="rId7"/>
    <p:sldId id="363" r:id="rId8"/>
    <p:sldId id="365" r:id="rId9"/>
    <p:sldId id="366" r:id="rId10"/>
    <p:sldId id="367" r:id="rId11"/>
    <p:sldId id="407" r:id="rId12"/>
    <p:sldId id="368" r:id="rId13"/>
    <p:sldId id="370" r:id="rId14"/>
    <p:sldId id="371" r:id="rId15"/>
    <p:sldId id="372" r:id="rId16"/>
    <p:sldId id="373" r:id="rId17"/>
    <p:sldId id="402" r:id="rId18"/>
    <p:sldId id="374" r:id="rId19"/>
    <p:sldId id="376" r:id="rId20"/>
    <p:sldId id="403" r:id="rId21"/>
    <p:sldId id="404" r:id="rId22"/>
    <p:sldId id="405" r:id="rId23"/>
    <p:sldId id="378" r:id="rId24"/>
    <p:sldId id="379" r:id="rId25"/>
    <p:sldId id="380" r:id="rId26"/>
    <p:sldId id="381" r:id="rId27"/>
    <p:sldId id="406" r:id="rId28"/>
    <p:sldId id="382" r:id="rId29"/>
    <p:sldId id="383" r:id="rId30"/>
    <p:sldId id="408" r:id="rId31"/>
    <p:sldId id="409" r:id="rId32"/>
    <p:sldId id="386" r:id="rId33"/>
    <p:sldId id="410" r:id="rId34"/>
    <p:sldId id="389" r:id="rId35"/>
    <p:sldId id="390" r:id="rId36"/>
    <p:sldId id="391" r:id="rId37"/>
    <p:sldId id="392" r:id="rId38"/>
    <p:sldId id="393" r:id="rId39"/>
    <p:sldId id="413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4" autoAdjust="0"/>
    <p:restoredTop sz="67318" autoAdjust="0"/>
  </p:normalViewPr>
  <p:slideViewPr>
    <p:cSldViewPr>
      <p:cViewPr varScale="1">
        <p:scale>
          <a:sx n="66" d="100"/>
          <a:sy n="66" d="100"/>
        </p:scale>
        <p:origin x="6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Execution of code chosen by attacker</a:t>
          </a:r>
          <a:endParaRPr lang="en-US" b="1" dirty="0">
            <a:solidFill>
              <a:schemeClr val="bg1"/>
            </a:solidFill>
          </a:endParaRPr>
        </a:p>
      </dgm:t>
    </dgm:pt>
    <dgm:pt modelId="{64C44398-5768-774B-A52D-29C9F52F409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Unexpected transfer of control</a:t>
          </a:r>
          <a:endParaRPr lang="en-US" b="1" dirty="0">
            <a:solidFill>
              <a:schemeClr val="bg1"/>
            </a:solidFill>
          </a:endParaRPr>
        </a:p>
      </dgm:t>
    </dgm:pt>
    <dgm:pt modelId="{460C503E-9CB9-D646-8889-A33342E1C4ED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Corruption of program data</a:t>
          </a:r>
          <a:endParaRPr lang="en-US" b="1" dirty="0">
            <a:solidFill>
              <a:schemeClr val="bg1"/>
            </a:solidFill>
          </a:endParaRP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Consequences:</a:t>
          </a:r>
          <a:endParaRPr lang="en-US" b="1" dirty="0">
            <a:solidFill>
              <a:schemeClr val="bg1"/>
            </a:solidFill>
          </a:endParaRP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51732" custLinFactNeighborY="-2242"/>
      <dgm:spPr>
        <a:solidFill>
          <a:schemeClr val="tx1"/>
        </a:solidFill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E780F3E-3E2D-1640-A624-4C45984A93A2}" type="pres">
      <dgm:prSet presAssocID="{2FCD5CC2-991E-4444-95F8-69883EC83D52}" presName="upArrowText" presStyleLbl="revTx" presStyleIdx="0" presStyleCnt="1" custScaleY="90769" custLinFactNeighborX="-57767" custLinFactNeighborY="-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3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283309A8-2F9D-E24D-A140-61087B4DE47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F30-7002-0744-A918-04E6C4CD1AC0}" type="pres">
      <dgm:prSet presAssocID="{D261F3A9-C990-7741-9276-682F59D6F3FC}" presName="parSh" presStyleLbl="node1" presStyleIdx="0" presStyleCnt="2"/>
      <dgm:spPr/>
      <dgm:t>
        <a:bodyPr/>
        <a:lstStyle/>
        <a:p>
          <a:endParaRPr lang="en-US"/>
        </a:p>
      </dgm:t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9F-F137-D547-AC47-809BF7E3E74B}" type="pres">
      <dgm:prSet presAssocID="{50675C70-074C-0C47-BE6E-0FFB82BD1AA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B0B892D-A617-D040-BCE1-FF17D3CEFBDF}" type="pres">
      <dgm:prSet presAssocID="{50675C70-074C-0C47-BE6E-0FFB82BD1AA7}" presName="connTx" presStyleLbl="sibTrans2D1" presStyleIdx="0" presStyleCnt="1"/>
      <dgm:spPr/>
      <dgm:t>
        <a:bodyPr/>
        <a:lstStyle/>
        <a:p>
          <a:endParaRPr lang="en-US"/>
        </a:p>
      </dgm:t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C1A6-F203-1543-93C5-44DE2BCC5225}" type="pres">
      <dgm:prSet presAssocID="{589FFEDB-74A5-A042-93D2-FE60D842BA72}" presName="parSh" presStyleLbl="node1" presStyleIdx="1" presStyleCnt="2"/>
      <dgm:spPr/>
      <dgm:t>
        <a:bodyPr/>
        <a:lstStyle/>
        <a:p>
          <a:endParaRPr lang="en-US"/>
        </a:p>
      </dgm:t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E62D0-4B79-7F4F-A4EF-A4A7504A647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63639-BF18-5C44-A229-54C65036B10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Target program can be:</a:t>
          </a:r>
          <a:endParaRPr lang="en-US" dirty="0"/>
        </a:p>
      </dgm:t>
    </dgm:pt>
    <dgm:pt modelId="{6F02D187-CBAA-2A4F-83BC-2F7E86C17220}" type="parTrans" cxnId="{4DD9BD5E-1807-AA4B-963F-5D08CB9CAF51}">
      <dgm:prSet/>
      <dgm:spPr/>
      <dgm:t>
        <a:bodyPr/>
        <a:lstStyle/>
        <a:p>
          <a:endParaRPr lang="en-US"/>
        </a:p>
      </dgm:t>
    </dgm:pt>
    <dgm:pt modelId="{906859F9-F88D-A543-A41B-88933F8007F6}" type="sibTrans" cxnId="{4DD9BD5E-1807-AA4B-963F-5D08CB9CAF51}">
      <dgm:prSet/>
      <dgm:spPr/>
      <dgm:t>
        <a:bodyPr/>
        <a:lstStyle/>
        <a:p>
          <a:endParaRPr lang="en-US"/>
        </a:p>
      </dgm:t>
    </dgm:pt>
    <dgm:pt modelId="{8A8F915A-C6CD-7A47-913F-2905BF1FB7D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 trusted system utility</a:t>
          </a:r>
          <a:endParaRPr lang="en-US" b="0" dirty="0">
            <a:solidFill>
              <a:schemeClr val="bg1"/>
            </a:solidFill>
          </a:endParaRPr>
        </a:p>
      </dgm:t>
    </dgm:pt>
    <dgm:pt modelId="{E3B06C59-CE98-EC49-9079-D6BE89D61B29}" type="parTrans" cxnId="{869B3EAB-60AF-6F49-AC95-C9BAFC6F580B}">
      <dgm:prSet/>
      <dgm:spPr/>
      <dgm:t>
        <a:bodyPr/>
        <a:lstStyle/>
        <a:p>
          <a:endParaRPr lang="en-US"/>
        </a:p>
      </dgm:t>
    </dgm:pt>
    <dgm:pt modelId="{83121081-D899-9849-BF12-4B69BB8C4693}" type="sibTrans" cxnId="{869B3EAB-60AF-6F49-AC95-C9BAFC6F580B}">
      <dgm:prSet/>
      <dgm:spPr/>
      <dgm:t>
        <a:bodyPr/>
        <a:lstStyle/>
        <a:p>
          <a:endParaRPr lang="en-US"/>
        </a:p>
      </dgm:t>
    </dgm:pt>
    <dgm:pt modelId="{20EE795D-3CA0-004B-9C48-E4A4E61B7BE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Network service daemon</a:t>
          </a:r>
          <a:endParaRPr lang="en-US" b="0" dirty="0">
            <a:solidFill>
              <a:schemeClr val="bg1"/>
            </a:solidFill>
          </a:endParaRPr>
        </a:p>
      </dgm:t>
    </dgm:pt>
    <dgm:pt modelId="{4010DB18-1D0A-044E-B99E-EB4B42997715}" type="parTrans" cxnId="{10089F99-CC82-1641-9C6D-5078E7941E1F}">
      <dgm:prSet/>
      <dgm:spPr/>
      <dgm:t>
        <a:bodyPr/>
        <a:lstStyle/>
        <a:p>
          <a:endParaRPr lang="en-US"/>
        </a:p>
      </dgm:t>
    </dgm:pt>
    <dgm:pt modelId="{FBBEA109-4067-6F48-9D67-694D6CA0DC23}" type="sibTrans" cxnId="{10089F99-CC82-1641-9C6D-5078E7941E1F}">
      <dgm:prSet/>
      <dgm:spPr/>
      <dgm:t>
        <a:bodyPr/>
        <a:lstStyle/>
        <a:p>
          <a:endParaRPr lang="en-US"/>
        </a:p>
      </dgm:t>
    </dgm:pt>
    <dgm:pt modelId="{3C119C4E-3624-D046-9C54-AE1171599BF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Commonly used library code</a:t>
          </a:r>
        </a:p>
      </dgm:t>
    </dgm:pt>
    <dgm:pt modelId="{65D586AD-D404-6241-BE9F-D7DA13A625CC}" type="parTrans" cxnId="{4F1DE57B-1E2F-C245-9D7E-CBD69D067713}">
      <dgm:prSet/>
      <dgm:spPr/>
      <dgm:t>
        <a:bodyPr/>
        <a:lstStyle/>
        <a:p>
          <a:endParaRPr lang="en-US"/>
        </a:p>
      </dgm:t>
    </dgm:pt>
    <dgm:pt modelId="{ECEBE1E8-EC7C-2746-800A-697CBF5CC826}" type="sibTrans" cxnId="{4F1DE57B-1E2F-C245-9D7E-CBD69D067713}">
      <dgm:prSet/>
      <dgm:spPr/>
      <dgm:t>
        <a:bodyPr/>
        <a:lstStyle/>
        <a:p>
          <a:endParaRPr lang="en-US"/>
        </a:p>
      </dgm:t>
    </dgm:pt>
    <dgm:pt modelId="{19AB866E-5AA2-8C43-8408-7B6262F2B4DD}" type="pres">
      <dgm:prSet presAssocID="{458E62D0-4B79-7F4F-A4EF-A4A7504A6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92E6-19E4-4142-9587-3D3BE3ACFC9B}" type="pres">
      <dgm:prSet presAssocID="{8A863639-BF18-5C44-A229-54C65036B10D}" presName="compNode" presStyleCnt="0"/>
      <dgm:spPr/>
    </dgm:pt>
    <dgm:pt modelId="{E666182B-8B2B-124F-BB33-90E2D0F4E2EB}" type="pres">
      <dgm:prSet presAssocID="{8A863639-BF18-5C44-A229-54C65036B10D}" presName="aNode" presStyleLbl="bgShp" presStyleIdx="0" presStyleCnt="1"/>
      <dgm:spPr/>
      <dgm:t>
        <a:bodyPr/>
        <a:lstStyle/>
        <a:p>
          <a:endParaRPr lang="en-US"/>
        </a:p>
      </dgm:t>
    </dgm:pt>
    <dgm:pt modelId="{7699ED27-7550-DF4B-9E1F-8B2B458C2E5C}" type="pres">
      <dgm:prSet presAssocID="{8A863639-BF18-5C44-A229-54C65036B10D}" presName="textNode" presStyleLbl="bgShp" presStyleIdx="0" presStyleCnt="1"/>
      <dgm:spPr/>
      <dgm:t>
        <a:bodyPr/>
        <a:lstStyle/>
        <a:p>
          <a:endParaRPr lang="en-US"/>
        </a:p>
      </dgm:t>
    </dgm:pt>
    <dgm:pt modelId="{701398BF-0745-884F-A64F-B8CB2265F5B0}" type="pres">
      <dgm:prSet presAssocID="{8A863639-BF18-5C44-A229-54C65036B10D}" presName="compChildNode" presStyleCnt="0"/>
      <dgm:spPr/>
    </dgm:pt>
    <dgm:pt modelId="{9A280761-133D-7E45-9F35-6143FBECA56C}" type="pres">
      <dgm:prSet presAssocID="{8A863639-BF18-5C44-A229-54C65036B10D}" presName="theInnerList" presStyleCnt="0"/>
      <dgm:spPr/>
    </dgm:pt>
    <dgm:pt modelId="{82C84238-C2CC-C040-9698-43296D9A29A3}" type="pres">
      <dgm:prSet presAssocID="{8A8F915A-C6CD-7A47-913F-2905BF1FB7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2273E-83F8-394B-BC45-B9AD7BE4545E}" type="pres">
      <dgm:prSet presAssocID="{8A8F915A-C6CD-7A47-913F-2905BF1FB7D6}" presName="aSpace2" presStyleCnt="0"/>
      <dgm:spPr/>
    </dgm:pt>
    <dgm:pt modelId="{2BD2039C-D71F-EA43-A1C9-1960B7FCE462}" type="pres">
      <dgm:prSet presAssocID="{20EE795D-3CA0-004B-9C48-E4A4E61B7BE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CF84-3E0F-854E-95F2-6897FEB4A08C}" type="pres">
      <dgm:prSet presAssocID="{20EE795D-3CA0-004B-9C48-E4A4E61B7BEB}" presName="aSpace2" presStyleCnt="0"/>
      <dgm:spPr/>
    </dgm:pt>
    <dgm:pt modelId="{651A87E7-F593-4949-995E-AF3C1DB0521D}" type="pres">
      <dgm:prSet presAssocID="{3C119C4E-3624-D046-9C54-AE1171599B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70BC8-35F6-334B-80AF-C0CFB9A9ED2B}" type="presOf" srcId="{20EE795D-3CA0-004B-9C48-E4A4E61B7BEB}" destId="{2BD2039C-D71F-EA43-A1C9-1960B7FCE462}" srcOrd="0" destOrd="0" presId="urn:microsoft.com/office/officeart/2005/8/layout/lProcess2"/>
    <dgm:cxn modelId="{ED5501E7-D356-FD4D-9467-335093EECE7B}" type="presOf" srcId="{3C119C4E-3624-D046-9C54-AE1171599BF3}" destId="{651A87E7-F593-4949-995E-AF3C1DB0521D}" srcOrd="0" destOrd="0" presId="urn:microsoft.com/office/officeart/2005/8/layout/lProcess2"/>
    <dgm:cxn modelId="{4F1DE57B-1E2F-C245-9D7E-CBD69D067713}" srcId="{8A863639-BF18-5C44-A229-54C65036B10D}" destId="{3C119C4E-3624-D046-9C54-AE1171599BF3}" srcOrd="2" destOrd="0" parTransId="{65D586AD-D404-6241-BE9F-D7DA13A625CC}" sibTransId="{ECEBE1E8-EC7C-2746-800A-697CBF5CC826}"/>
    <dgm:cxn modelId="{108760DD-35F0-F443-B1F2-55F71579020C}" type="presOf" srcId="{8A8F915A-C6CD-7A47-913F-2905BF1FB7D6}" destId="{82C84238-C2CC-C040-9698-43296D9A29A3}" srcOrd="0" destOrd="0" presId="urn:microsoft.com/office/officeart/2005/8/layout/lProcess2"/>
    <dgm:cxn modelId="{4DD9BD5E-1807-AA4B-963F-5D08CB9CAF51}" srcId="{458E62D0-4B79-7F4F-A4EF-A4A7504A647C}" destId="{8A863639-BF18-5C44-A229-54C65036B10D}" srcOrd="0" destOrd="0" parTransId="{6F02D187-CBAA-2A4F-83BC-2F7E86C17220}" sibTransId="{906859F9-F88D-A543-A41B-88933F8007F6}"/>
    <dgm:cxn modelId="{27266073-6880-5148-84C9-106DF583DBA6}" type="presOf" srcId="{8A863639-BF18-5C44-A229-54C65036B10D}" destId="{E666182B-8B2B-124F-BB33-90E2D0F4E2EB}" srcOrd="0" destOrd="0" presId="urn:microsoft.com/office/officeart/2005/8/layout/lProcess2"/>
    <dgm:cxn modelId="{869B3EAB-60AF-6F49-AC95-C9BAFC6F580B}" srcId="{8A863639-BF18-5C44-A229-54C65036B10D}" destId="{8A8F915A-C6CD-7A47-913F-2905BF1FB7D6}" srcOrd="0" destOrd="0" parTransId="{E3B06C59-CE98-EC49-9079-D6BE89D61B29}" sibTransId="{83121081-D899-9849-BF12-4B69BB8C4693}"/>
    <dgm:cxn modelId="{17ED80A2-B549-E44F-9546-08B8D466425B}" type="presOf" srcId="{8A863639-BF18-5C44-A229-54C65036B10D}" destId="{7699ED27-7550-DF4B-9E1F-8B2B458C2E5C}" srcOrd="1" destOrd="0" presId="urn:microsoft.com/office/officeart/2005/8/layout/lProcess2"/>
    <dgm:cxn modelId="{FE73D208-67C2-6E4E-BD79-AEF9AB5964F1}" type="presOf" srcId="{458E62D0-4B79-7F4F-A4EF-A4A7504A647C}" destId="{19AB866E-5AA2-8C43-8408-7B6262F2B4DD}" srcOrd="0" destOrd="0" presId="urn:microsoft.com/office/officeart/2005/8/layout/lProcess2"/>
    <dgm:cxn modelId="{10089F99-CC82-1641-9C6D-5078E7941E1F}" srcId="{8A863639-BF18-5C44-A229-54C65036B10D}" destId="{20EE795D-3CA0-004B-9C48-E4A4E61B7BEB}" srcOrd="1" destOrd="0" parTransId="{4010DB18-1D0A-044E-B99E-EB4B42997715}" sibTransId="{FBBEA109-4067-6F48-9D67-694D6CA0DC23}"/>
    <dgm:cxn modelId="{4F60C773-D997-8847-AE5E-075669E57D1D}" type="presParOf" srcId="{19AB866E-5AA2-8C43-8408-7B6262F2B4DD}" destId="{7D1F92E6-19E4-4142-9587-3D3BE3ACFC9B}" srcOrd="0" destOrd="0" presId="urn:microsoft.com/office/officeart/2005/8/layout/lProcess2"/>
    <dgm:cxn modelId="{A8DDB37B-3005-9C4F-B65D-1C38E417A63E}" type="presParOf" srcId="{7D1F92E6-19E4-4142-9587-3D3BE3ACFC9B}" destId="{E666182B-8B2B-124F-BB33-90E2D0F4E2EB}" srcOrd="0" destOrd="0" presId="urn:microsoft.com/office/officeart/2005/8/layout/lProcess2"/>
    <dgm:cxn modelId="{4A0BEFA3-2A7A-D34C-9A89-DEFEEC12A28B}" type="presParOf" srcId="{7D1F92E6-19E4-4142-9587-3D3BE3ACFC9B}" destId="{7699ED27-7550-DF4B-9E1F-8B2B458C2E5C}" srcOrd="1" destOrd="0" presId="urn:microsoft.com/office/officeart/2005/8/layout/lProcess2"/>
    <dgm:cxn modelId="{59DA95E4-4123-AE4B-9D08-4D546CCBC2BA}" type="presParOf" srcId="{7D1F92E6-19E4-4142-9587-3D3BE3ACFC9B}" destId="{701398BF-0745-884F-A64F-B8CB2265F5B0}" srcOrd="2" destOrd="0" presId="urn:microsoft.com/office/officeart/2005/8/layout/lProcess2"/>
    <dgm:cxn modelId="{3EB953ED-7E38-4F4A-AF80-7C6DC1BF28C7}" type="presParOf" srcId="{701398BF-0745-884F-A64F-B8CB2265F5B0}" destId="{9A280761-133D-7E45-9F35-6143FBECA56C}" srcOrd="0" destOrd="0" presId="urn:microsoft.com/office/officeart/2005/8/layout/lProcess2"/>
    <dgm:cxn modelId="{0273BA3A-2EB0-5A40-A624-0187A5D1FE73}" type="presParOf" srcId="{9A280761-133D-7E45-9F35-6143FBECA56C}" destId="{82C84238-C2CC-C040-9698-43296D9A29A3}" srcOrd="0" destOrd="0" presId="urn:microsoft.com/office/officeart/2005/8/layout/lProcess2"/>
    <dgm:cxn modelId="{81244A04-FCFB-CC43-9FAA-2FC183B82CE0}" type="presParOf" srcId="{9A280761-133D-7E45-9F35-6143FBECA56C}" destId="{3862273E-83F8-394B-BC45-B9AD7BE4545E}" srcOrd="1" destOrd="0" presId="urn:microsoft.com/office/officeart/2005/8/layout/lProcess2"/>
    <dgm:cxn modelId="{73670584-2706-5243-9A61-40E7F717326A}" type="presParOf" srcId="{9A280761-133D-7E45-9F35-6143FBECA56C}" destId="{2BD2039C-D71F-EA43-A1C9-1960B7FCE462}" srcOrd="2" destOrd="0" presId="urn:microsoft.com/office/officeart/2005/8/layout/lProcess2"/>
    <dgm:cxn modelId="{BD2A502C-EF9D-924B-909A-37250E98232C}" type="presParOf" srcId="{9A280761-133D-7E45-9F35-6143FBECA56C}" destId="{2E6FCF84-3E0F-854E-95F2-6897FEB4A08C}" srcOrd="3" destOrd="0" presId="urn:microsoft.com/office/officeart/2005/8/layout/lProcess2"/>
    <dgm:cxn modelId="{E4D0FBD6-9472-8841-AA54-0E6D89D2AF44}" type="presParOf" srcId="{9A280761-133D-7E45-9F35-6143FBECA56C}" destId="{651A87E7-F593-4949-995E-AF3C1DB052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8B0D9-B2DE-A24A-B81C-9C368B9BE8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684F8-DB51-7040-995B-E0199F4BDDC7}">
      <dgm:prSet phldrT="[Text]"/>
      <dgm:spPr>
        <a:solidFill>
          <a:schemeClr val="tx1"/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</a:rPr>
            <a:t>Shellcode</a:t>
          </a:r>
          <a:r>
            <a:rPr lang="en-US" b="0" dirty="0" smtClean="0">
              <a:solidFill>
                <a:srgbClr val="000000"/>
              </a:solidFill>
            </a:rPr>
            <a:t> functions</a:t>
          </a:r>
          <a:endParaRPr lang="en-US" b="0" dirty="0">
            <a:solidFill>
              <a:srgbClr val="000000"/>
            </a:solidFill>
          </a:endParaRPr>
        </a:p>
      </dgm:t>
    </dgm:pt>
    <dgm:pt modelId="{1693D2B8-A0F9-0344-845E-073381D760A2}" type="parTrans" cxnId="{622D0180-62BF-EB41-AE7F-7B4D5D3A28C5}">
      <dgm:prSet/>
      <dgm:spPr/>
      <dgm:t>
        <a:bodyPr/>
        <a:lstStyle/>
        <a:p>
          <a:endParaRPr lang="en-US"/>
        </a:p>
      </dgm:t>
    </dgm:pt>
    <dgm:pt modelId="{1BDCE7D1-D436-994F-BF90-774114A1C67F}" type="sibTrans" cxnId="{622D0180-62BF-EB41-AE7F-7B4D5D3A28C5}">
      <dgm:prSet/>
      <dgm:spPr/>
      <dgm:t>
        <a:bodyPr/>
        <a:lstStyle/>
        <a:p>
          <a:endParaRPr lang="en-US"/>
        </a:p>
      </dgm:t>
    </dgm:pt>
    <dgm:pt modelId="{62FC16C3-2906-FF4A-B51F-1487840BDE1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Launch a remote shell when connected to</a:t>
          </a:r>
        </a:p>
      </dgm:t>
    </dgm:pt>
    <dgm:pt modelId="{77D4C3C1-0B91-CB43-85D4-2545CF8059FD}" type="parTrans" cxnId="{F7DD65DE-CB40-CD4D-A3DD-F1EE24FC4C8B}">
      <dgm:prSet/>
      <dgm:spPr/>
      <dgm:t>
        <a:bodyPr/>
        <a:lstStyle/>
        <a:p>
          <a:endParaRPr lang="en-US"/>
        </a:p>
      </dgm:t>
    </dgm:pt>
    <dgm:pt modelId="{94F84321-82C4-6E48-9805-EE0D04AB22EF}" type="sibTrans" cxnId="{F7DD65DE-CB40-CD4D-A3DD-F1EE24FC4C8B}">
      <dgm:prSet/>
      <dgm:spPr/>
      <dgm:t>
        <a:bodyPr/>
        <a:lstStyle/>
        <a:p>
          <a:endParaRPr lang="en-US"/>
        </a:p>
      </dgm:t>
    </dgm:pt>
    <dgm:pt modelId="{78E6C7D7-B71A-A446-8099-F1FCACD0D1E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Create a reverse shell that connects back to the hacker</a:t>
          </a:r>
        </a:p>
      </dgm:t>
    </dgm:pt>
    <dgm:pt modelId="{4AC1CCFD-F2C2-7749-92DE-2E68E29B835B}" type="parTrans" cxnId="{F22ABBC2-F636-6741-874D-1338F136DD69}">
      <dgm:prSet/>
      <dgm:spPr/>
      <dgm:t>
        <a:bodyPr/>
        <a:lstStyle/>
        <a:p>
          <a:endParaRPr lang="en-US"/>
        </a:p>
      </dgm:t>
    </dgm:pt>
    <dgm:pt modelId="{1B8C5A09-E0ED-EB4A-9159-AF8BEA109513}" type="sibTrans" cxnId="{F22ABBC2-F636-6741-874D-1338F136DD69}">
      <dgm:prSet/>
      <dgm:spPr/>
      <dgm:t>
        <a:bodyPr/>
        <a:lstStyle/>
        <a:p>
          <a:endParaRPr lang="en-US"/>
        </a:p>
      </dgm:t>
    </dgm:pt>
    <dgm:pt modelId="{F1FEFA79-890C-6D4F-8BD3-A3CD8F216B4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Use local exploits that establish a shell</a:t>
          </a:r>
        </a:p>
      </dgm:t>
    </dgm:pt>
    <dgm:pt modelId="{9C1B0361-11E8-6442-812A-4B6430FFBF84}" type="parTrans" cxnId="{FD27B3AE-A4EE-8B4B-9324-9D78CB242066}">
      <dgm:prSet/>
      <dgm:spPr/>
      <dgm:t>
        <a:bodyPr/>
        <a:lstStyle/>
        <a:p>
          <a:endParaRPr lang="en-US"/>
        </a:p>
      </dgm:t>
    </dgm:pt>
    <dgm:pt modelId="{8F244202-66F0-7C4C-AD74-8F0E994D56C4}" type="sibTrans" cxnId="{FD27B3AE-A4EE-8B4B-9324-9D78CB242066}">
      <dgm:prSet/>
      <dgm:spPr/>
      <dgm:t>
        <a:bodyPr/>
        <a:lstStyle/>
        <a:p>
          <a:endParaRPr lang="en-US"/>
        </a:p>
      </dgm:t>
    </dgm:pt>
    <dgm:pt modelId="{B3E1DE26-DD67-8B46-B452-08471F659E4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Flush firewall rules that currently block other attacks</a:t>
          </a:r>
        </a:p>
      </dgm:t>
    </dgm:pt>
    <dgm:pt modelId="{8CE5BB18-1FDE-544B-881C-25DC7CB05FFD}" type="parTrans" cxnId="{3856D84D-1FA1-E940-8B18-EED92D371D96}">
      <dgm:prSet/>
      <dgm:spPr/>
      <dgm:t>
        <a:bodyPr/>
        <a:lstStyle/>
        <a:p>
          <a:endParaRPr lang="en-US"/>
        </a:p>
      </dgm:t>
    </dgm:pt>
    <dgm:pt modelId="{7B379662-67F6-3540-BC98-537233C2404A}" type="sibTrans" cxnId="{3856D84D-1FA1-E940-8B18-EED92D371D96}">
      <dgm:prSet/>
      <dgm:spPr/>
      <dgm:t>
        <a:bodyPr/>
        <a:lstStyle/>
        <a:p>
          <a:endParaRPr lang="en-US"/>
        </a:p>
      </dgm:t>
    </dgm:pt>
    <dgm:pt modelId="{39F8B5E5-0E51-194D-80AC-C58D28C7B0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Break out of a </a:t>
          </a:r>
          <a:r>
            <a:rPr lang="en-US" b="1" dirty="0" err="1" smtClean="0">
              <a:solidFill>
                <a:srgbClr val="000000"/>
              </a:solidFill>
            </a:rPr>
            <a:t>chroot</a:t>
          </a:r>
          <a:r>
            <a:rPr lang="en-US" b="1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b="1" dirty="0">
            <a:solidFill>
              <a:srgbClr val="000000"/>
            </a:solidFill>
          </a:endParaRPr>
        </a:p>
      </dgm:t>
    </dgm:pt>
    <dgm:pt modelId="{36D2E9CB-4E3A-8B4A-B6BC-E9F5A602E98B}" type="parTrans" cxnId="{E053A2A4-A250-AF43-A647-246718C62526}">
      <dgm:prSet/>
      <dgm:spPr/>
      <dgm:t>
        <a:bodyPr/>
        <a:lstStyle/>
        <a:p>
          <a:endParaRPr lang="en-US"/>
        </a:p>
      </dgm:t>
    </dgm:pt>
    <dgm:pt modelId="{9D894D7F-768C-3B43-BC55-12C26D8B1077}" type="sibTrans" cxnId="{E053A2A4-A250-AF43-A647-246718C62526}">
      <dgm:prSet/>
      <dgm:spPr/>
      <dgm:t>
        <a:bodyPr/>
        <a:lstStyle/>
        <a:p>
          <a:endParaRPr lang="en-US"/>
        </a:p>
      </dgm:t>
    </dgm:pt>
    <dgm:pt modelId="{358428C7-B077-B94F-849E-45E6A022B290}" type="pres">
      <dgm:prSet presAssocID="{76C8B0D9-B2DE-A24A-B81C-9C368B9BE8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0576-F942-9D4F-BE68-EEB0D2D54596}" type="pres">
      <dgm:prSet presAssocID="{45A684F8-DB51-7040-995B-E0199F4BDDC7}" presName="compNode" presStyleCnt="0"/>
      <dgm:spPr/>
    </dgm:pt>
    <dgm:pt modelId="{4A3AA9D3-AE32-1C46-BCF8-ACCB353F80F6}" type="pres">
      <dgm:prSet presAssocID="{45A684F8-DB51-7040-995B-E0199F4BDDC7}" presName="aNode" presStyleLbl="bgShp" presStyleIdx="0" presStyleCnt="1"/>
      <dgm:spPr/>
      <dgm:t>
        <a:bodyPr/>
        <a:lstStyle/>
        <a:p>
          <a:endParaRPr lang="en-US"/>
        </a:p>
      </dgm:t>
    </dgm:pt>
    <dgm:pt modelId="{AC4777EB-BC69-8A4F-B918-61BC56EF6729}" type="pres">
      <dgm:prSet presAssocID="{45A684F8-DB51-7040-995B-E0199F4BDDC7}" presName="textNode" presStyleLbl="bgShp" presStyleIdx="0" presStyleCnt="1"/>
      <dgm:spPr/>
      <dgm:t>
        <a:bodyPr/>
        <a:lstStyle/>
        <a:p>
          <a:endParaRPr lang="en-US"/>
        </a:p>
      </dgm:t>
    </dgm:pt>
    <dgm:pt modelId="{4C462BF1-5986-4C4E-8483-488FB7A51318}" type="pres">
      <dgm:prSet presAssocID="{45A684F8-DB51-7040-995B-E0199F4BDDC7}" presName="compChildNode" presStyleCnt="0"/>
      <dgm:spPr/>
    </dgm:pt>
    <dgm:pt modelId="{1EBEB948-4A10-6B44-A912-41F20C368832}" type="pres">
      <dgm:prSet presAssocID="{45A684F8-DB51-7040-995B-E0199F4BDDC7}" presName="theInnerList" presStyleCnt="0"/>
      <dgm:spPr/>
    </dgm:pt>
    <dgm:pt modelId="{7FDCD2E6-09C2-454D-AB20-BD70E5B13EFB}" type="pres">
      <dgm:prSet presAssocID="{62FC16C3-2906-FF4A-B51F-1487840BDE15}" presName="childNode" presStyleLbl="node1" presStyleIdx="0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5A6C-EC9A-8045-82E4-ADFEAB66BEDB}" type="pres">
      <dgm:prSet presAssocID="{62FC16C3-2906-FF4A-B51F-1487840BDE15}" presName="aSpace2" presStyleCnt="0"/>
      <dgm:spPr/>
    </dgm:pt>
    <dgm:pt modelId="{95ED0358-8773-E841-9252-1BC704EDE27D}" type="pres">
      <dgm:prSet presAssocID="{78E6C7D7-B71A-A446-8099-F1FCACD0D1E7}" presName="childNode" presStyleLbl="node1" presStyleIdx="1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5DD4A-6724-414F-8B38-B89E6826DE11}" type="pres">
      <dgm:prSet presAssocID="{78E6C7D7-B71A-A446-8099-F1FCACD0D1E7}" presName="aSpace2" presStyleCnt="0"/>
      <dgm:spPr/>
    </dgm:pt>
    <dgm:pt modelId="{D9DCE8AC-7881-874F-A451-3D1BE0A24AFF}" type="pres">
      <dgm:prSet presAssocID="{F1FEFA79-890C-6D4F-8BD3-A3CD8F216B45}" presName="childNode" presStyleLbl="node1" presStyleIdx="2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212C-1759-3D44-812C-5D0033E56EC3}" type="pres">
      <dgm:prSet presAssocID="{F1FEFA79-890C-6D4F-8BD3-A3CD8F216B45}" presName="aSpace2" presStyleCnt="0"/>
      <dgm:spPr/>
    </dgm:pt>
    <dgm:pt modelId="{5A8A09A2-E57B-F74F-9C8B-D81D58670AAA}" type="pres">
      <dgm:prSet presAssocID="{B3E1DE26-DD67-8B46-B452-08471F659E4C}" presName="childNode" presStyleLbl="node1" presStyleIdx="3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DA6FD-8BAC-BA43-B9BB-EBB6A1E8872E}" type="pres">
      <dgm:prSet presAssocID="{B3E1DE26-DD67-8B46-B452-08471F659E4C}" presName="aSpace2" presStyleCnt="0"/>
      <dgm:spPr/>
    </dgm:pt>
    <dgm:pt modelId="{37638292-49D8-724E-95AE-EC1F35799921}" type="pres">
      <dgm:prSet presAssocID="{39F8B5E5-0E51-194D-80AC-C58D28C7B058}" presName="childNode" presStyleLbl="node1" presStyleIdx="4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1E18E-63C1-2444-A994-AF896ECCFB2B}" type="presOf" srcId="{39F8B5E5-0E51-194D-80AC-C58D28C7B058}" destId="{37638292-49D8-724E-95AE-EC1F35799921}" srcOrd="0" destOrd="0" presId="urn:microsoft.com/office/officeart/2005/8/layout/lProcess2"/>
    <dgm:cxn modelId="{F7DD65DE-CB40-CD4D-A3DD-F1EE24FC4C8B}" srcId="{45A684F8-DB51-7040-995B-E0199F4BDDC7}" destId="{62FC16C3-2906-FF4A-B51F-1487840BDE15}" srcOrd="0" destOrd="0" parTransId="{77D4C3C1-0B91-CB43-85D4-2545CF8059FD}" sibTransId="{94F84321-82C4-6E48-9805-EE0D04AB22EF}"/>
    <dgm:cxn modelId="{07BE9296-F07C-9F4E-9DA3-10862D11CEAF}" type="presOf" srcId="{B3E1DE26-DD67-8B46-B452-08471F659E4C}" destId="{5A8A09A2-E57B-F74F-9C8B-D81D58670AAA}" srcOrd="0" destOrd="0" presId="urn:microsoft.com/office/officeart/2005/8/layout/lProcess2"/>
    <dgm:cxn modelId="{3D13AFD1-7792-3048-9028-D9F31A32F41E}" type="presOf" srcId="{45A684F8-DB51-7040-995B-E0199F4BDDC7}" destId="{AC4777EB-BC69-8A4F-B918-61BC56EF6729}" srcOrd="1" destOrd="0" presId="urn:microsoft.com/office/officeart/2005/8/layout/lProcess2"/>
    <dgm:cxn modelId="{739F2EA9-4E03-954C-998F-ED03A7E2BC55}" type="presOf" srcId="{F1FEFA79-890C-6D4F-8BD3-A3CD8F216B45}" destId="{D9DCE8AC-7881-874F-A451-3D1BE0A24AFF}" srcOrd="0" destOrd="0" presId="urn:microsoft.com/office/officeart/2005/8/layout/lProcess2"/>
    <dgm:cxn modelId="{FD27B3AE-A4EE-8B4B-9324-9D78CB242066}" srcId="{45A684F8-DB51-7040-995B-E0199F4BDDC7}" destId="{F1FEFA79-890C-6D4F-8BD3-A3CD8F216B45}" srcOrd="2" destOrd="0" parTransId="{9C1B0361-11E8-6442-812A-4B6430FFBF84}" sibTransId="{8F244202-66F0-7C4C-AD74-8F0E994D56C4}"/>
    <dgm:cxn modelId="{3856D84D-1FA1-E940-8B18-EED92D371D96}" srcId="{45A684F8-DB51-7040-995B-E0199F4BDDC7}" destId="{B3E1DE26-DD67-8B46-B452-08471F659E4C}" srcOrd="3" destOrd="0" parTransId="{8CE5BB18-1FDE-544B-881C-25DC7CB05FFD}" sibTransId="{7B379662-67F6-3540-BC98-537233C2404A}"/>
    <dgm:cxn modelId="{E053A2A4-A250-AF43-A647-246718C62526}" srcId="{45A684F8-DB51-7040-995B-E0199F4BDDC7}" destId="{39F8B5E5-0E51-194D-80AC-C58D28C7B058}" srcOrd="4" destOrd="0" parTransId="{36D2E9CB-4E3A-8B4A-B6BC-E9F5A602E98B}" sibTransId="{9D894D7F-768C-3B43-BC55-12C26D8B1077}"/>
    <dgm:cxn modelId="{2CEE48D8-C83A-AE49-8923-74991CB61211}" type="presOf" srcId="{62FC16C3-2906-FF4A-B51F-1487840BDE15}" destId="{7FDCD2E6-09C2-454D-AB20-BD70E5B13EFB}" srcOrd="0" destOrd="0" presId="urn:microsoft.com/office/officeart/2005/8/layout/lProcess2"/>
    <dgm:cxn modelId="{F22ABBC2-F636-6741-874D-1338F136DD69}" srcId="{45A684F8-DB51-7040-995B-E0199F4BDDC7}" destId="{78E6C7D7-B71A-A446-8099-F1FCACD0D1E7}" srcOrd="1" destOrd="0" parTransId="{4AC1CCFD-F2C2-7749-92DE-2E68E29B835B}" sibTransId="{1B8C5A09-E0ED-EB4A-9159-AF8BEA109513}"/>
    <dgm:cxn modelId="{65B2FCF6-1FE6-7A4F-9C38-B82D9DEFD6FB}" type="presOf" srcId="{45A684F8-DB51-7040-995B-E0199F4BDDC7}" destId="{4A3AA9D3-AE32-1C46-BCF8-ACCB353F80F6}" srcOrd="0" destOrd="0" presId="urn:microsoft.com/office/officeart/2005/8/layout/lProcess2"/>
    <dgm:cxn modelId="{A54E17BA-813A-2840-9616-09097AA0C159}" type="presOf" srcId="{78E6C7D7-B71A-A446-8099-F1FCACD0D1E7}" destId="{95ED0358-8773-E841-9252-1BC704EDE27D}" srcOrd="0" destOrd="0" presId="urn:microsoft.com/office/officeart/2005/8/layout/lProcess2"/>
    <dgm:cxn modelId="{622D0180-62BF-EB41-AE7F-7B4D5D3A28C5}" srcId="{76C8B0D9-B2DE-A24A-B81C-9C368B9BE880}" destId="{45A684F8-DB51-7040-995B-E0199F4BDDC7}" srcOrd="0" destOrd="0" parTransId="{1693D2B8-A0F9-0344-845E-073381D760A2}" sibTransId="{1BDCE7D1-D436-994F-BF90-774114A1C67F}"/>
    <dgm:cxn modelId="{CB3C2EB6-D013-B346-8008-7D1287249EA2}" type="presOf" srcId="{76C8B0D9-B2DE-A24A-B81C-9C368B9BE880}" destId="{358428C7-B077-B94F-849E-45E6A022B290}" srcOrd="0" destOrd="0" presId="urn:microsoft.com/office/officeart/2005/8/layout/lProcess2"/>
    <dgm:cxn modelId="{F345B018-BF25-6348-8982-7A6084909F1C}" type="presParOf" srcId="{358428C7-B077-B94F-849E-45E6A022B290}" destId="{B0EC0576-F942-9D4F-BE68-EEB0D2D54596}" srcOrd="0" destOrd="0" presId="urn:microsoft.com/office/officeart/2005/8/layout/lProcess2"/>
    <dgm:cxn modelId="{6CAACEA8-1D02-634D-9142-B3D91B106470}" type="presParOf" srcId="{B0EC0576-F942-9D4F-BE68-EEB0D2D54596}" destId="{4A3AA9D3-AE32-1C46-BCF8-ACCB353F80F6}" srcOrd="0" destOrd="0" presId="urn:microsoft.com/office/officeart/2005/8/layout/lProcess2"/>
    <dgm:cxn modelId="{982982AA-3636-D24C-9998-46B1D6A4D81A}" type="presParOf" srcId="{B0EC0576-F942-9D4F-BE68-EEB0D2D54596}" destId="{AC4777EB-BC69-8A4F-B918-61BC56EF6729}" srcOrd="1" destOrd="0" presId="urn:microsoft.com/office/officeart/2005/8/layout/lProcess2"/>
    <dgm:cxn modelId="{71BFECCE-99B2-9347-BBB0-63976FC34775}" type="presParOf" srcId="{B0EC0576-F942-9D4F-BE68-EEB0D2D54596}" destId="{4C462BF1-5986-4C4E-8483-488FB7A51318}" srcOrd="2" destOrd="0" presId="urn:microsoft.com/office/officeart/2005/8/layout/lProcess2"/>
    <dgm:cxn modelId="{592FEB1B-3ED9-4048-A81F-E0656168A94F}" type="presParOf" srcId="{4C462BF1-5986-4C4E-8483-488FB7A51318}" destId="{1EBEB948-4A10-6B44-A912-41F20C368832}" srcOrd="0" destOrd="0" presId="urn:microsoft.com/office/officeart/2005/8/layout/lProcess2"/>
    <dgm:cxn modelId="{902C41F9-1ACA-584B-99A2-193AF20960DE}" type="presParOf" srcId="{1EBEB948-4A10-6B44-A912-41F20C368832}" destId="{7FDCD2E6-09C2-454D-AB20-BD70E5B13EFB}" srcOrd="0" destOrd="0" presId="urn:microsoft.com/office/officeart/2005/8/layout/lProcess2"/>
    <dgm:cxn modelId="{460DFEB9-DAD0-204B-B97E-582B9DFCA6C5}" type="presParOf" srcId="{1EBEB948-4A10-6B44-A912-41F20C368832}" destId="{87945A6C-EC9A-8045-82E4-ADFEAB66BEDB}" srcOrd="1" destOrd="0" presId="urn:microsoft.com/office/officeart/2005/8/layout/lProcess2"/>
    <dgm:cxn modelId="{3F6FE7FA-068C-7447-B52E-935C91981D8A}" type="presParOf" srcId="{1EBEB948-4A10-6B44-A912-41F20C368832}" destId="{95ED0358-8773-E841-9252-1BC704EDE27D}" srcOrd="2" destOrd="0" presId="urn:microsoft.com/office/officeart/2005/8/layout/lProcess2"/>
    <dgm:cxn modelId="{AAF572FD-5ED4-C941-AA50-0AE579E24551}" type="presParOf" srcId="{1EBEB948-4A10-6B44-A912-41F20C368832}" destId="{2EF5DD4A-6724-414F-8B38-B89E6826DE11}" srcOrd="3" destOrd="0" presId="urn:microsoft.com/office/officeart/2005/8/layout/lProcess2"/>
    <dgm:cxn modelId="{65D3BB49-C6AC-4B43-9383-0E887FA08126}" type="presParOf" srcId="{1EBEB948-4A10-6B44-A912-41F20C368832}" destId="{D9DCE8AC-7881-874F-A451-3D1BE0A24AFF}" srcOrd="4" destOrd="0" presId="urn:microsoft.com/office/officeart/2005/8/layout/lProcess2"/>
    <dgm:cxn modelId="{00042FD0-79A4-E446-A2D0-9E7673016588}" type="presParOf" srcId="{1EBEB948-4A10-6B44-A912-41F20C368832}" destId="{850E212C-1759-3D44-812C-5D0033E56EC3}" srcOrd="5" destOrd="0" presId="urn:microsoft.com/office/officeart/2005/8/layout/lProcess2"/>
    <dgm:cxn modelId="{FA0559C2-4B2E-0648-BA08-E7B31BCE7815}" type="presParOf" srcId="{1EBEB948-4A10-6B44-A912-41F20C368832}" destId="{5A8A09A2-E57B-F74F-9C8B-D81D58670AAA}" srcOrd="6" destOrd="0" presId="urn:microsoft.com/office/officeart/2005/8/layout/lProcess2"/>
    <dgm:cxn modelId="{DD3FC97C-53E5-E54D-8DBD-3C5FDB1145EC}" type="presParOf" srcId="{1EBEB948-4A10-6B44-A912-41F20C368832}" destId="{33CDA6FD-8BAC-BA43-B9BB-EBB6A1E8872E}" srcOrd="7" destOrd="0" presId="urn:microsoft.com/office/officeart/2005/8/layout/lProcess2"/>
    <dgm:cxn modelId="{0735CDF5-E02F-BB44-8FDB-6594C9CFC44D}" type="presParOf" srcId="{1EBEB948-4A10-6B44-A912-41F20C368832}" destId="{37638292-49D8-724E-95AE-EC1F3579992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5897F-ECF5-EF45-BC89-5301B84240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20923-0C59-1847-BBAB-963138FB6693}">
      <dgm:prSet phldrT="[Text]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Two broad defense approaches</a:t>
          </a:r>
          <a:endParaRPr lang="en-US" dirty="0"/>
        </a:p>
      </dgm:t>
    </dgm:pt>
    <dgm:pt modelId="{19C4BFEA-7931-AD4C-A3B0-7AB648F45E65}" type="parTrans" cxnId="{3DD5E4D9-CBA6-8A42-B818-42188BB72532}">
      <dgm:prSet/>
      <dgm:spPr/>
      <dgm:t>
        <a:bodyPr/>
        <a:lstStyle/>
        <a:p>
          <a:endParaRPr lang="en-US"/>
        </a:p>
      </dgm:t>
    </dgm:pt>
    <dgm:pt modelId="{9310DF77-70D4-2A47-B1BC-C11252C397E0}" type="sibTrans" cxnId="{3DD5E4D9-CBA6-8A42-B818-42188BB72532}">
      <dgm:prSet/>
      <dgm:spPr/>
      <dgm:t>
        <a:bodyPr/>
        <a:lstStyle/>
        <a:p>
          <a:endParaRPr lang="en-US"/>
        </a:p>
      </dgm:t>
    </dgm:pt>
    <dgm:pt modelId="{006C6A61-8FF8-5640-81D2-C3962AE48CE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Compile-time</a:t>
          </a:r>
        </a:p>
      </dgm:t>
    </dgm:pt>
    <dgm:pt modelId="{8E911DD0-AF87-944E-BA72-56720A46C4E2}" type="parTrans" cxnId="{1DA295AA-44D8-704D-8383-0CA1E918B92C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5B3AFE7F-5E3A-7C4A-A3AD-0BB217709D99}" type="sibTrans" cxnId="{1DA295AA-44D8-704D-8383-0CA1E918B92C}">
      <dgm:prSet/>
      <dgm:spPr/>
      <dgm:t>
        <a:bodyPr/>
        <a:lstStyle/>
        <a:p>
          <a:endParaRPr lang="en-US"/>
        </a:p>
      </dgm:t>
    </dgm:pt>
    <dgm:pt modelId="{712084A0-6D1A-4540-91A3-CBF6A8CBC6A0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Aim to harden programs to resist attacks in new programs</a:t>
          </a:r>
        </a:p>
      </dgm:t>
    </dgm:pt>
    <dgm:pt modelId="{DD0630A3-FCE6-1244-9D92-88EA9ADD58C2}" type="parTrans" cxnId="{83ECF8FD-EFA7-984E-974E-356BEFFC583F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6549EC4F-CE7E-2341-B71A-87C40D6E06D0}" type="sibTrans" cxnId="{83ECF8FD-EFA7-984E-974E-356BEFFC583F}">
      <dgm:prSet/>
      <dgm:spPr/>
      <dgm:t>
        <a:bodyPr/>
        <a:lstStyle/>
        <a:p>
          <a:endParaRPr lang="en-US"/>
        </a:p>
      </dgm:t>
    </dgm:pt>
    <dgm:pt modelId="{1B91EF2F-5A61-764C-8445-C14457753EC0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Run-time</a:t>
          </a:r>
        </a:p>
      </dgm:t>
    </dgm:pt>
    <dgm:pt modelId="{F5685382-6EC5-B243-8E5C-0639F49E487C}" type="parTrans" cxnId="{9C1CAF04-E44B-334A-A525-82673F88FCE4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085616E-3CAC-CE4F-8119-F2FEA5CBEBAC}" type="sibTrans" cxnId="{9C1CAF04-E44B-334A-A525-82673F88FCE4}">
      <dgm:prSet/>
      <dgm:spPr/>
      <dgm:t>
        <a:bodyPr/>
        <a:lstStyle/>
        <a:p>
          <a:endParaRPr lang="en-US"/>
        </a:p>
      </dgm:t>
    </dgm:pt>
    <dgm:pt modelId="{A346722F-27B8-8943-9520-CD3D34D50EDB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Aim to detect and abort attacks in existing programs</a:t>
          </a:r>
          <a:endParaRPr lang="en-US" dirty="0"/>
        </a:p>
      </dgm:t>
    </dgm:pt>
    <dgm:pt modelId="{75E77425-AF3C-4242-8A46-522B687CAA74}" type="parTrans" cxnId="{FAAF017E-3FE4-B848-BEDD-B48015E8A80D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BEDA65D8-8752-7540-B1FB-5E7B7A2EF1A1}" type="sibTrans" cxnId="{FAAF017E-3FE4-B848-BEDD-B48015E8A80D}">
      <dgm:prSet/>
      <dgm:spPr/>
      <dgm:t>
        <a:bodyPr/>
        <a:lstStyle/>
        <a:p>
          <a:endParaRPr lang="en-US"/>
        </a:p>
      </dgm:t>
    </dgm:pt>
    <dgm:pt modelId="{8E380C68-B05A-9B46-808F-9D589D352F81}" type="pres">
      <dgm:prSet presAssocID="{6EA5897F-ECF5-EF45-BC89-5301B84240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015735-1EEE-D34F-9DC8-07F3F67B3BA7}" type="pres">
      <dgm:prSet presAssocID="{8C520923-0C59-1847-BBAB-963138FB6693}" presName="hierRoot1" presStyleCnt="0"/>
      <dgm:spPr/>
    </dgm:pt>
    <dgm:pt modelId="{2310246E-B809-AB45-A35B-9F419A469021}" type="pres">
      <dgm:prSet presAssocID="{8C520923-0C59-1847-BBAB-963138FB6693}" presName="composite" presStyleCnt="0"/>
      <dgm:spPr/>
    </dgm:pt>
    <dgm:pt modelId="{85974B36-78EB-544B-A7A4-0880490EA7BA}" type="pres">
      <dgm:prSet presAssocID="{8C520923-0C59-1847-BBAB-963138FB6693}" presName="background" presStyleLbl="node0" presStyleIdx="0" presStyleCn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62DC8CA-128C-1840-9D6A-04FEFE1F3368}" type="pres">
      <dgm:prSet presAssocID="{8C520923-0C59-1847-BBAB-963138FB669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7400C-D753-9F40-8A5B-CAE9F53A7BFD}" type="pres">
      <dgm:prSet presAssocID="{8C520923-0C59-1847-BBAB-963138FB6693}" presName="hierChild2" presStyleCnt="0"/>
      <dgm:spPr/>
    </dgm:pt>
    <dgm:pt modelId="{3B260FC7-8E7B-8B45-AF18-3E51810E4DCB}" type="pres">
      <dgm:prSet presAssocID="{8E911DD0-AF87-944E-BA72-56720A46C4E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BCCB71E-E07F-EC46-B196-8AB8BC07AE3A}" type="pres">
      <dgm:prSet presAssocID="{006C6A61-8FF8-5640-81D2-C3962AE48CE4}" presName="hierRoot2" presStyleCnt="0"/>
      <dgm:spPr/>
    </dgm:pt>
    <dgm:pt modelId="{118881B9-4236-264E-89CF-7F4FDDB0357F}" type="pres">
      <dgm:prSet presAssocID="{006C6A61-8FF8-5640-81D2-C3962AE48CE4}" presName="composite2" presStyleCnt="0"/>
      <dgm:spPr/>
    </dgm:pt>
    <dgm:pt modelId="{5F83DF40-0583-8948-A42E-CE85A0985A7A}" type="pres">
      <dgm:prSet presAssocID="{006C6A61-8FF8-5640-81D2-C3962AE48CE4}" presName="background2" presStyleLbl="node2" presStyleIdx="0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11D3CBF-DDCA-A94C-8E2F-E3A977197A95}" type="pres">
      <dgm:prSet presAssocID="{006C6A61-8FF8-5640-81D2-C3962AE48C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3D5E6-F339-064F-810A-6A12DD5E24A1}" type="pres">
      <dgm:prSet presAssocID="{006C6A61-8FF8-5640-81D2-C3962AE48CE4}" presName="hierChild3" presStyleCnt="0"/>
      <dgm:spPr/>
    </dgm:pt>
    <dgm:pt modelId="{0B421BAE-E946-B54C-B326-1E81D5992EAA}" type="pres">
      <dgm:prSet presAssocID="{DD0630A3-FCE6-1244-9D92-88EA9ADD58C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7F21B00-D182-C84A-A108-F3669ADDC2DF}" type="pres">
      <dgm:prSet presAssocID="{712084A0-6D1A-4540-91A3-CBF6A8CBC6A0}" presName="hierRoot3" presStyleCnt="0"/>
      <dgm:spPr/>
    </dgm:pt>
    <dgm:pt modelId="{4B1E5CDD-C703-0147-AC4A-21447DA5A413}" type="pres">
      <dgm:prSet presAssocID="{712084A0-6D1A-4540-91A3-CBF6A8CBC6A0}" presName="composite3" presStyleCnt="0"/>
      <dgm:spPr/>
    </dgm:pt>
    <dgm:pt modelId="{94B88FA9-4397-2142-AC86-85234501DD22}" type="pres">
      <dgm:prSet presAssocID="{712084A0-6D1A-4540-91A3-CBF6A8CBC6A0}" presName="background3" presStyleLbl="node3" presStyleIdx="0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75789AE-E0DB-FB4B-94B6-8EFFC22F14F1}" type="pres">
      <dgm:prSet presAssocID="{712084A0-6D1A-4540-91A3-CBF6A8CBC6A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BE2F8-60E5-C24F-B8A7-3C3FA37C6FE6}" type="pres">
      <dgm:prSet presAssocID="{712084A0-6D1A-4540-91A3-CBF6A8CBC6A0}" presName="hierChild4" presStyleCnt="0"/>
      <dgm:spPr/>
    </dgm:pt>
    <dgm:pt modelId="{97F29C77-E05D-CF4D-A9ED-676C40DE7E78}" type="pres">
      <dgm:prSet presAssocID="{F5685382-6EC5-B243-8E5C-0639F49E487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52E8F3-68BE-224B-A699-639AD5CA5533}" type="pres">
      <dgm:prSet presAssocID="{1B91EF2F-5A61-764C-8445-C14457753EC0}" presName="hierRoot2" presStyleCnt="0"/>
      <dgm:spPr/>
    </dgm:pt>
    <dgm:pt modelId="{36A43E27-0402-974B-A5C0-08A5F19A3ED1}" type="pres">
      <dgm:prSet presAssocID="{1B91EF2F-5A61-764C-8445-C14457753EC0}" presName="composite2" presStyleCnt="0"/>
      <dgm:spPr/>
    </dgm:pt>
    <dgm:pt modelId="{A702120C-0708-5C4F-9EAB-7A4FF7DB78E5}" type="pres">
      <dgm:prSet presAssocID="{1B91EF2F-5A61-764C-8445-C14457753EC0}" presName="background2" presStyleLbl="node2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3E14DFF-FB1C-F841-8DC1-2F281FD7A6E9}" type="pres">
      <dgm:prSet presAssocID="{1B91EF2F-5A61-764C-8445-C14457753EC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B7E45-10E9-EA4D-9E75-9E8612AE6E18}" type="pres">
      <dgm:prSet presAssocID="{1B91EF2F-5A61-764C-8445-C14457753EC0}" presName="hierChild3" presStyleCnt="0"/>
      <dgm:spPr/>
    </dgm:pt>
    <dgm:pt modelId="{3A246096-F971-0541-8F34-9CA947D7726E}" type="pres">
      <dgm:prSet presAssocID="{75E77425-AF3C-4242-8A46-522B687CAA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42A23BE-A31D-5C43-B922-68DDD37768F6}" type="pres">
      <dgm:prSet presAssocID="{A346722F-27B8-8943-9520-CD3D34D50EDB}" presName="hierRoot3" presStyleCnt="0"/>
      <dgm:spPr/>
    </dgm:pt>
    <dgm:pt modelId="{9311D72F-D173-614F-B5CB-5BEFA85B82DF}" type="pres">
      <dgm:prSet presAssocID="{A346722F-27B8-8943-9520-CD3D34D50EDB}" presName="composite3" presStyleCnt="0"/>
      <dgm:spPr/>
    </dgm:pt>
    <dgm:pt modelId="{6F78BCAE-E52A-1F4D-A1AA-C94774844DEB}" type="pres">
      <dgm:prSet presAssocID="{A346722F-27B8-8943-9520-CD3D34D50EDB}" presName="background3" presStyleLbl="node3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980BE24-68C5-454F-AEDD-B0E480D55890}" type="pres">
      <dgm:prSet presAssocID="{A346722F-27B8-8943-9520-CD3D34D50ED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E4D0D-B1A5-4740-B637-AC9903645E3F}" type="pres">
      <dgm:prSet presAssocID="{A346722F-27B8-8943-9520-CD3D34D50EDB}" presName="hierChild4" presStyleCnt="0"/>
      <dgm:spPr/>
    </dgm:pt>
  </dgm:ptLst>
  <dgm:cxnLst>
    <dgm:cxn modelId="{FAAF017E-3FE4-B848-BEDD-B48015E8A80D}" srcId="{1B91EF2F-5A61-764C-8445-C14457753EC0}" destId="{A346722F-27B8-8943-9520-CD3D34D50EDB}" srcOrd="0" destOrd="0" parTransId="{75E77425-AF3C-4242-8A46-522B687CAA74}" sibTransId="{BEDA65D8-8752-7540-B1FB-5E7B7A2EF1A1}"/>
    <dgm:cxn modelId="{13360D1A-08D9-6944-B02C-16C23536D606}" type="presOf" srcId="{8E911DD0-AF87-944E-BA72-56720A46C4E2}" destId="{3B260FC7-8E7B-8B45-AF18-3E51810E4DCB}" srcOrd="0" destOrd="0" presId="urn:microsoft.com/office/officeart/2005/8/layout/hierarchy1"/>
    <dgm:cxn modelId="{79E7A68E-2705-5A44-B37C-FB62C110A07F}" type="presOf" srcId="{F5685382-6EC5-B243-8E5C-0639F49E487C}" destId="{97F29C77-E05D-CF4D-A9ED-676C40DE7E78}" srcOrd="0" destOrd="0" presId="urn:microsoft.com/office/officeart/2005/8/layout/hierarchy1"/>
    <dgm:cxn modelId="{1DA295AA-44D8-704D-8383-0CA1E918B92C}" srcId="{8C520923-0C59-1847-BBAB-963138FB6693}" destId="{006C6A61-8FF8-5640-81D2-C3962AE48CE4}" srcOrd="0" destOrd="0" parTransId="{8E911DD0-AF87-944E-BA72-56720A46C4E2}" sibTransId="{5B3AFE7F-5E3A-7C4A-A3AD-0BB217709D99}"/>
    <dgm:cxn modelId="{A6DDEDCC-07D4-FE49-8A13-5F53081747D2}" type="presOf" srcId="{DD0630A3-FCE6-1244-9D92-88EA9ADD58C2}" destId="{0B421BAE-E946-B54C-B326-1E81D5992EAA}" srcOrd="0" destOrd="0" presId="urn:microsoft.com/office/officeart/2005/8/layout/hierarchy1"/>
    <dgm:cxn modelId="{32D80FFA-E16C-EF4E-B7A3-754E1E307415}" type="presOf" srcId="{712084A0-6D1A-4540-91A3-CBF6A8CBC6A0}" destId="{175789AE-E0DB-FB4B-94B6-8EFFC22F14F1}" srcOrd="0" destOrd="0" presId="urn:microsoft.com/office/officeart/2005/8/layout/hierarchy1"/>
    <dgm:cxn modelId="{FCC699C0-E07C-7249-925E-DFDF9D9A39E9}" type="presOf" srcId="{A346722F-27B8-8943-9520-CD3D34D50EDB}" destId="{5980BE24-68C5-454F-AEDD-B0E480D55890}" srcOrd="0" destOrd="0" presId="urn:microsoft.com/office/officeart/2005/8/layout/hierarchy1"/>
    <dgm:cxn modelId="{10A1A3D5-4B9B-9F42-8267-3BE1FEAC9AF5}" type="presOf" srcId="{006C6A61-8FF8-5640-81D2-C3962AE48CE4}" destId="{811D3CBF-DDCA-A94C-8E2F-E3A977197A95}" srcOrd="0" destOrd="0" presId="urn:microsoft.com/office/officeart/2005/8/layout/hierarchy1"/>
    <dgm:cxn modelId="{DD6265C6-17CE-E54C-A767-5135FE04B18D}" type="presOf" srcId="{8C520923-0C59-1847-BBAB-963138FB6693}" destId="{162DC8CA-128C-1840-9D6A-04FEFE1F3368}" srcOrd="0" destOrd="0" presId="urn:microsoft.com/office/officeart/2005/8/layout/hierarchy1"/>
    <dgm:cxn modelId="{9C1CAF04-E44B-334A-A525-82673F88FCE4}" srcId="{8C520923-0C59-1847-BBAB-963138FB6693}" destId="{1B91EF2F-5A61-764C-8445-C14457753EC0}" srcOrd="1" destOrd="0" parTransId="{F5685382-6EC5-B243-8E5C-0639F49E487C}" sibTransId="{3085616E-3CAC-CE4F-8119-F2FEA5CBEBAC}"/>
    <dgm:cxn modelId="{83ECF8FD-EFA7-984E-974E-356BEFFC583F}" srcId="{006C6A61-8FF8-5640-81D2-C3962AE48CE4}" destId="{712084A0-6D1A-4540-91A3-CBF6A8CBC6A0}" srcOrd="0" destOrd="0" parTransId="{DD0630A3-FCE6-1244-9D92-88EA9ADD58C2}" sibTransId="{6549EC4F-CE7E-2341-B71A-87C40D6E06D0}"/>
    <dgm:cxn modelId="{F34B557D-4F23-544A-B189-5CB0567EA5F7}" type="presOf" srcId="{1B91EF2F-5A61-764C-8445-C14457753EC0}" destId="{63E14DFF-FB1C-F841-8DC1-2F281FD7A6E9}" srcOrd="0" destOrd="0" presId="urn:microsoft.com/office/officeart/2005/8/layout/hierarchy1"/>
    <dgm:cxn modelId="{2552EE50-F1D4-2B4B-9DB1-2A830F5AE416}" type="presOf" srcId="{6EA5897F-ECF5-EF45-BC89-5301B842401E}" destId="{8E380C68-B05A-9B46-808F-9D589D352F81}" srcOrd="0" destOrd="0" presId="urn:microsoft.com/office/officeart/2005/8/layout/hierarchy1"/>
    <dgm:cxn modelId="{3DD5E4D9-CBA6-8A42-B818-42188BB72532}" srcId="{6EA5897F-ECF5-EF45-BC89-5301B842401E}" destId="{8C520923-0C59-1847-BBAB-963138FB6693}" srcOrd="0" destOrd="0" parTransId="{19C4BFEA-7931-AD4C-A3B0-7AB648F45E65}" sibTransId="{9310DF77-70D4-2A47-B1BC-C11252C397E0}"/>
    <dgm:cxn modelId="{BF047044-D762-FF40-9F4D-B6472549E12F}" type="presOf" srcId="{75E77425-AF3C-4242-8A46-522B687CAA74}" destId="{3A246096-F971-0541-8F34-9CA947D7726E}" srcOrd="0" destOrd="0" presId="urn:microsoft.com/office/officeart/2005/8/layout/hierarchy1"/>
    <dgm:cxn modelId="{2E9ED861-4805-844C-A8FE-6E79E5B73BEF}" type="presParOf" srcId="{8E380C68-B05A-9B46-808F-9D589D352F81}" destId="{46015735-1EEE-D34F-9DC8-07F3F67B3BA7}" srcOrd="0" destOrd="0" presId="urn:microsoft.com/office/officeart/2005/8/layout/hierarchy1"/>
    <dgm:cxn modelId="{E2FF6DEA-9B7F-A840-816F-6EF0DA2563B8}" type="presParOf" srcId="{46015735-1EEE-D34F-9DC8-07F3F67B3BA7}" destId="{2310246E-B809-AB45-A35B-9F419A469021}" srcOrd="0" destOrd="0" presId="urn:microsoft.com/office/officeart/2005/8/layout/hierarchy1"/>
    <dgm:cxn modelId="{62E3BB72-DBD3-5A4A-B195-8435EEE8866A}" type="presParOf" srcId="{2310246E-B809-AB45-A35B-9F419A469021}" destId="{85974B36-78EB-544B-A7A4-0880490EA7BA}" srcOrd="0" destOrd="0" presId="urn:microsoft.com/office/officeart/2005/8/layout/hierarchy1"/>
    <dgm:cxn modelId="{AF97AA32-9E69-2D44-BE09-16F900C94AA6}" type="presParOf" srcId="{2310246E-B809-AB45-A35B-9F419A469021}" destId="{162DC8CA-128C-1840-9D6A-04FEFE1F3368}" srcOrd="1" destOrd="0" presId="urn:microsoft.com/office/officeart/2005/8/layout/hierarchy1"/>
    <dgm:cxn modelId="{E8FECBD4-1203-2441-B076-101BD17BE160}" type="presParOf" srcId="{46015735-1EEE-D34F-9DC8-07F3F67B3BA7}" destId="{3A27400C-D753-9F40-8A5B-CAE9F53A7BFD}" srcOrd="1" destOrd="0" presId="urn:microsoft.com/office/officeart/2005/8/layout/hierarchy1"/>
    <dgm:cxn modelId="{61DE581C-EB85-B34E-8015-090845712B51}" type="presParOf" srcId="{3A27400C-D753-9F40-8A5B-CAE9F53A7BFD}" destId="{3B260FC7-8E7B-8B45-AF18-3E51810E4DCB}" srcOrd="0" destOrd="0" presId="urn:microsoft.com/office/officeart/2005/8/layout/hierarchy1"/>
    <dgm:cxn modelId="{61040550-FD2F-C642-A5A9-79FD5F90B5FB}" type="presParOf" srcId="{3A27400C-D753-9F40-8A5B-CAE9F53A7BFD}" destId="{3BCCB71E-E07F-EC46-B196-8AB8BC07AE3A}" srcOrd="1" destOrd="0" presId="urn:microsoft.com/office/officeart/2005/8/layout/hierarchy1"/>
    <dgm:cxn modelId="{BEB964D5-EAAD-4641-8F92-19622E5AD7A2}" type="presParOf" srcId="{3BCCB71E-E07F-EC46-B196-8AB8BC07AE3A}" destId="{118881B9-4236-264E-89CF-7F4FDDB0357F}" srcOrd="0" destOrd="0" presId="urn:microsoft.com/office/officeart/2005/8/layout/hierarchy1"/>
    <dgm:cxn modelId="{7B666585-A61B-E140-B724-65942FCE44A6}" type="presParOf" srcId="{118881B9-4236-264E-89CF-7F4FDDB0357F}" destId="{5F83DF40-0583-8948-A42E-CE85A0985A7A}" srcOrd="0" destOrd="0" presId="urn:microsoft.com/office/officeart/2005/8/layout/hierarchy1"/>
    <dgm:cxn modelId="{6FADAC99-C45B-5241-B22A-01F7ADFF6686}" type="presParOf" srcId="{118881B9-4236-264E-89CF-7F4FDDB0357F}" destId="{811D3CBF-DDCA-A94C-8E2F-E3A977197A95}" srcOrd="1" destOrd="0" presId="urn:microsoft.com/office/officeart/2005/8/layout/hierarchy1"/>
    <dgm:cxn modelId="{13B7E0A3-2639-7D4C-A530-597F7BD2BEA5}" type="presParOf" srcId="{3BCCB71E-E07F-EC46-B196-8AB8BC07AE3A}" destId="{0AE3D5E6-F339-064F-810A-6A12DD5E24A1}" srcOrd="1" destOrd="0" presId="urn:microsoft.com/office/officeart/2005/8/layout/hierarchy1"/>
    <dgm:cxn modelId="{EAC208EA-6402-494E-99D1-150420119233}" type="presParOf" srcId="{0AE3D5E6-F339-064F-810A-6A12DD5E24A1}" destId="{0B421BAE-E946-B54C-B326-1E81D5992EAA}" srcOrd="0" destOrd="0" presId="urn:microsoft.com/office/officeart/2005/8/layout/hierarchy1"/>
    <dgm:cxn modelId="{5A1C0330-0EE7-6B43-BD22-AFAF2B390F36}" type="presParOf" srcId="{0AE3D5E6-F339-064F-810A-6A12DD5E24A1}" destId="{77F21B00-D182-C84A-A108-F3669ADDC2DF}" srcOrd="1" destOrd="0" presId="urn:microsoft.com/office/officeart/2005/8/layout/hierarchy1"/>
    <dgm:cxn modelId="{75C92AAC-9302-A94D-98C1-06BAA4A5B5F5}" type="presParOf" srcId="{77F21B00-D182-C84A-A108-F3669ADDC2DF}" destId="{4B1E5CDD-C703-0147-AC4A-21447DA5A413}" srcOrd="0" destOrd="0" presId="urn:microsoft.com/office/officeart/2005/8/layout/hierarchy1"/>
    <dgm:cxn modelId="{4C3B58AB-3C7D-3548-A81A-DBB7FDBB8ADD}" type="presParOf" srcId="{4B1E5CDD-C703-0147-AC4A-21447DA5A413}" destId="{94B88FA9-4397-2142-AC86-85234501DD22}" srcOrd="0" destOrd="0" presId="urn:microsoft.com/office/officeart/2005/8/layout/hierarchy1"/>
    <dgm:cxn modelId="{9296AFAD-63D4-5945-8DF7-4E35C2944C2B}" type="presParOf" srcId="{4B1E5CDD-C703-0147-AC4A-21447DA5A413}" destId="{175789AE-E0DB-FB4B-94B6-8EFFC22F14F1}" srcOrd="1" destOrd="0" presId="urn:microsoft.com/office/officeart/2005/8/layout/hierarchy1"/>
    <dgm:cxn modelId="{2C436B35-D5F6-8B49-88C2-34AA4AAE1070}" type="presParOf" srcId="{77F21B00-D182-C84A-A108-F3669ADDC2DF}" destId="{515BE2F8-60E5-C24F-B8A7-3C3FA37C6FE6}" srcOrd="1" destOrd="0" presId="urn:microsoft.com/office/officeart/2005/8/layout/hierarchy1"/>
    <dgm:cxn modelId="{6BCA485B-3CE5-994E-BDC2-19F5C61639E3}" type="presParOf" srcId="{3A27400C-D753-9F40-8A5B-CAE9F53A7BFD}" destId="{97F29C77-E05D-CF4D-A9ED-676C40DE7E78}" srcOrd="2" destOrd="0" presId="urn:microsoft.com/office/officeart/2005/8/layout/hierarchy1"/>
    <dgm:cxn modelId="{5965F963-7CE8-DA4C-885D-AC0A7EF4E7B9}" type="presParOf" srcId="{3A27400C-D753-9F40-8A5B-CAE9F53A7BFD}" destId="{CC52E8F3-68BE-224B-A699-639AD5CA5533}" srcOrd="3" destOrd="0" presId="urn:microsoft.com/office/officeart/2005/8/layout/hierarchy1"/>
    <dgm:cxn modelId="{8BC032CA-054E-2A43-9F26-45911AC63258}" type="presParOf" srcId="{CC52E8F3-68BE-224B-A699-639AD5CA5533}" destId="{36A43E27-0402-974B-A5C0-08A5F19A3ED1}" srcOrd="0" destOrd="0" presId="urn:microsoft.com/office/officeart/2005/8/layout/hierarchy1"/>
    <dgm:cxn modelId="{57AF72FC-2520-9046-9300-CBF57629FB8D}" type="presParOf" srcId="{36A43E27-0402-974B-A5C0-08A5F19A3ED1}" destId="{A702120C-0708-5C4F-9EAB-7A4FF7DB78E5}" srcOrd="0" destOrd="0" presId="urn:microsoft.com/office/officeart/2005/8/layout/hierarchy1"/>
    <dgm:cxn modelId="{29080EE5-CFA7-FE4F-9366-7EA55159B6BC}" type="presParOf" srcId="{36A43E27-0402-974B-A5C0-08A5F19A3ED1}" destId="{63E14DFF-FB1C-F841-8DC1-2F281FD7A6E9}" srcOrd="1" destOrd="0" presId="urn:microsoft.com/office/officeart/2005/8/layout/hierarchy1"/>
    <dgm:cxn modelId="{A22E18BB-8072-1D41-BB6A-F5BEB887612D}" type="presParOf" srcId="{CC52E8F3-68BE-224B-A699-639AD5CA5533}" destId="{C6EB7E45-10E9-EA4D-9E75-9E8612AE6E18}" srcOrd="1" destOrd="0" presId="urn:microsoft.com/office/officeart/2005/8/layout/hierarchy1"/>
    <dgm:cxn modelId="{B4ACBF50-C4DA-BA4F-9D19-9E3F858C7AB2}" type="presParOf" srcId="{C6EB7E45-10E9-EA4D-9E75-9E8612AE6E18}" destId="{3A246096-F971-0541-8F34-9CA947D7726E}" srcOrd="0" destOrd="0" presId="urn:microsoft.com/office/officeart/2005/8/layout/hierarchy1"/>
    <dgm:cxn modelId="{78496AC0-EEBE-0043-94A9-202A4E4EA234}" type="presParOf" srcId="{C6EB7E45-10E9-EA4D-9E75-9E8612AE6E18}" destId="{342A23BE-A31D-5C43-B922-68DDD37768F6}" srcOrd="1" destOrd="0" presId="urn:microsoft.com/office/officeart/2005/8/layout/hierarchy1"/>
    <dgm:cxn modelId="{2AA90103-2627-A44C-81CD-BE4937C311C5}" type="presParOf" srcId="{342A23BE-A31D-5C43-B922-68DDD37768F6}" destId="{9311D72F-D173-614F-B5CB-5BEFA85B82DF}" srcOrd="0" destOrd="0" presId="urn:microsoft.com/office/officeart/2005/8/layout/hierarchy1"/>
    <dgm:cxn modelId="{3231144D-1150-D14E-8AE4-C42BB5C5029C}" type="presParOf" srcId="{9311D72F-D173-614F-B5CB-5BEFA85B82DF}" destId="{6F78BCAE-E52A-1F4D-A1AA-C94774844DEB}" srcOrd="0" destOrd="0" presId="urn:microsoft.com/office/officeart/2005/8/layout/hierarchy1"/>
    <dgm:cxn modelId="{4C3FD185-94E0-264A-AEEF-B8B4AFE860DE}" type="presParOf" srcId="{9311D72F-D173-614F-B5CB-5BEFA85B82DF}" destId="{5980BE24-68C5-454F-AEDD-B0E480D55890}" srcOrd="1" destOrd="0" presId="urn:microsoft.com/office/officeart/2005/8/layout/hierarchy1"/>
    <dgm:cxn modelId="{8CCB9FEE-B524-094B-B43B-91E727A3D34F}" type="presParOf" srcId="{342A23BE-A31D-5C43-B922-68DDD37768F6}" destId="{199E4D0D-B1A5-4740-B637-AC9903645E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CBA1-F702-3441-A98E-B3E06A755E6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2547D-55EC-6547-98BB-F93F99887B5D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Disadvantages</a:t>
          </a:r>
          <a:endParaRPr lang="en-US" sz="2800" b="1" dirty="0">
            <a:solidFill>
              <a:schemeClr val="bg1"/>
            </a:solidFill>
          </a:endParaRPr>
        </a:p>
      </dgm:t>
    </dgm:pt>
    <dgm:pt modelId="{7ECC2219-3A36-CA48-AA00-A9A32414E3C5}" type="parTrans" cxnId="{12006D0B-C3FA-5047-9C42-8F833BDAAE06}">
      <dgm:prSet/>
      <dgm:spPr/>
      <dgm:t>
        <a:bodyPr/>
        <a:lstStyle/>
        <a:p>
          <a:endParaRPr lang="en-US"/>
        </a:p>
      </dgm:t>
    </dgm:pt>
    <dgm:pt modelId="{BE83CC59-A636-6A46-83B3-2BAC879F506B}" type="sibTrans" cxnId="{12006D0B-C3FA-5047-9C42-8F833BDAAE06}">
      <dgm:prSet/>
      <dgm:spPr/>
      <dgm:t>
        <a:bodyPr/>
        <a:lstStyle/>
        <a:p>
          <a:endParaRPr lang="en-US"/>
        </a:p>
      </dgm:t>
    </dgm:pt>
    <dgm:pt modelId="{AD7FCF63-4F42-4446-9DC3-286C147755B2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Additional code must be executed at run time to impose checks</a:t>
          </a:r>
        </a:p>
      </dgm:t>
    </dgm:pt>
    <dgm:pt modelId="{F22FB8D3-3CEF-0342-90BC-546FEE7243E9}" type="parTrans" cxnId="{B46FE871-AAA1-F044-B29D-62AE9DEC50BA}">
      <dgm:prSet/>
      <dgm:spPr/>
      <dgm:t>
        <a:bodyPr/>
        <a:lstStyle/>
        <a:p>
          <a:endParaRPr lang="en-US"/>
        </a:p>
      </dgm:t>
    </dgm:pt>
    <dgm:pt modelId="{18675396-5647-B74E-82A2-23A1D52FBE03}" type="sibTrans" cxnId="{B46FE871-AAA1-F044-B29D-62AE9DEC50BA}">
      <dgm:prSet/>
      <dgm:spPr/>
      <dgm:t>
        <a:bodyPr/>
        <a:lstStyle/>
        <a:p>
          <a:endParaRPr lang="en-US"/>
        </a:p>
      </dgm:t>
    </dgm:pt>
    <dgm:pt modelId="{8907F5B8-025B-F24C-AB8E-3E9D5DA148CA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Flexibility and safety comes at a cost in resource use</a:t>
          </a:r>
        </a:p>
      </dgm:t>
    </dgm:pt>
    <dgm:pt modelId="{5AABEC0D-9B36-F246-A644-B55001A134CD}" type="parTrans" cxnId="{E1BB9B7B-70FF-8D4F-BEE6-DD1D4EA1FB57}">
      <dgm:prSet/>
      <dgm:spPr/>
      <dgm:t>
        <a:bodyPr/>
        <a:lstStyle/>
        <a:p>
          <a:endParaRPr lang="en-US"/>
        </a:p>
      </dgm:t>
    </dgm:pt>
    <dgm:pt modelId="{1B07F8A6-D4CD-0A44-A2EB-7A4FD5C8FC36}" type="sibTrans" cxnId="{E1BB9B7B-70FF-8D4F-BEE6-DD1D4EA1FB57}">
      <dgm:prSet/>
      <dgm:spPr/>
      <dgm:t>
        <a:bodyPr/>
        <a:lstStyle/>
        <a:p>
          <a:endParaRPr lang="en-US"/>
        </a:p>
      </dgm:t>
    </dgm:pt>
    <dgm:pt modelId="{74DA30EF-C82F-D043-B1A9-AFF15BE9800B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Distance from the underlying machine language and architecture means that access to some instructions and hardware resources is lost</a:t>
          </a:r>
        </a:p>
      </dgm:t>
    </dgm:pt>
    <dgm:pt modelId="{EB322BFF-B9A0-5B4C-B792-2CEA2372F944}" type="parTrans" cxnId="{6E6ADB83-7358-214A-9644-8CD31A3E46C8}">
      <dgm:prSet/>
      <dgm:spPr/>
      <dgm:t>
        <a:bodyPr/>
        <a:lstStyle/>
        <a:p>
          <a:endParaRPr lang="en-US"/>
        </a:p>
      </dgm:t>
    </dgm:pt>
    <dgm:pt modelId="{6B23FEB5-CD2B-2643-808E-676C6BC12D21}" type="sibTrans" cxnId="{6E6ADB83-7358-214A-9644-8CD31A3E46C8}">
      <dgm:prSet/>
      <dgm:spPr/>
      <dgm:t>
        <a:bodyPr/>
        <a:lstStyle/>
        <a:p>
          <a:endParaRPr lang="en-US"/>
        </a:p>
      </dgm:t>
    </dgm:pt>
    <dgm:pt modelId="{2FD6258B-184D-D449-84E8-1AC5FA4DCE58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Limits their usefulness in writing code, such as device drivers, that must interact with such resources</a:t>
          </a:r>
        </a:p>
      </dgm:t>
    </dgm:pt>
    <dgm:pt modelId="{4C08DEDA-EAE0-C448-A10F-9146838A3F58}" type="parTrans" cxnId="{BDB63F96-C51C-6D42-899A-3C29192026E1}">
      <dgm:prSet/>
      <dgm:spPr/>
      <dgm:t>
        <a:bodyPr/>
        <a:lstStyle/>
        <a:p>
          <a:endParaRPr lang="en-US"/>
        </a:p>
      </dgm:t>
    </dgm:pt>
    <dgm:pt modelId="{0FCD44B7-DD62-2D43-97EC-592B099C187E}" type="sibTrans" cxnId="{BDB63F96-C51C-6D42-899A-3C29192026E1}">
      <dgm:prSet/>
      <dgm:spPr/>
      <dgm:t>
        <a:bodyPr/>
        <a:lstStyle/>
        <a:p>
          <a:endParaRPr lang="en-US"/>
        </a:p>
      </dgm:t>
    </dgm:pt>
    <dgm:pt modelId="{ECE708D5-69F0-B346-A6D1-B645B1BD3E62}" type="pres">
      <dgm:prSet presAssocID="{1565CBA1-F702-3441-A98E-B3E06A755E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79DD6-6951-B945-A3E6-0B0C9A291177}" type="pres">
      <dgm:prSet presAssocID="{C232547D-55EC-6547-98BB-F93F99887B5D}" presName="composite" presStyleCnt="0"/>
      <dgm:spPr/>
    </dgm:pt>
    <dgm:pt modelId="{2728FCC9-AE1D-384B-9A58-2E5D9C0DE65D}" type="pres">
      <dgm:prSet presAssocID="{C232547D-55EC-6547-98BB-F93F99887B5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43DA-0858-8E4A-8A7D-48D06C3231A9}" type="pres">
      <dgm:prSet presAssocID="{C232547D-55EC-6547-98BB-F93F99887B5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06D0B-C3FA-5047-9C42-8F833BDAAE06}" srcId="{1565CBA1-F702-3441-A98E-B3E06A755E69}" destId="{C232547D-55EC-6547-98BB-F93F99887B5D}" srcOrd="0" destOrd="0" parTransId="{7ECC2219-3A36-CA48-AA00-A9A32414E3C5}" sibTransId="{BE83CC59-A636-6A46-83B3-2BAC879F506B}"/>
    <dgm:cxn modelId="{6E6ADB83-7358-214A-9644-8CD31A3E46C8}" srcId="{C232547D-55EC-6547-98BB-F93F99887B5D}" destId="{74DA30EF-C82F-D043-B1A9-AFF15BE9800B}" srcOrd="2" destOrd="0" parTransId="{EB322BFF-B9A0-5B4C-B792-2CEA2372F944}" sibTransId="{6B23FEB5-CD2B-2643-808E-676C6BC12D21}"/>
    <dgm:cxn modelId="{1CD34655-08E0-5C49-90EC-9309FFADE59A}" type="presOf" srcId="{1565CBA1-F702-3441-A98E-B3E06A755E69}" destId="{ECE708D5-69F0-B346-A6D1-B645B1BD3E62}" srcOrd="0" destOrd="0" presId="urn:microsoft.com/office/officeart/2005/8/layout/hList1"/>
    <dgm:cxn modelId="{2DF2EBD1-4F17-384C-825B-7DA8E2D4A409}" type="presOf" srcId="{74DA30EF-C82F-D043-B1A9-AFF15BE9800B}" destId="{3B4943DA-0858-8E4A-8A7D-48D06C3231A9}" srcOrd="0" destOrd="2" presId="urn:microsoft.com/office/officeart/2005/8/layout/hList1"/>
    <dgm:cxn modelId="{42DFEEC1-A394-284A-B351-833F2738D307}" type="presOf" srcId="{8907F5B8-025B-F24C-AB8E-3E9D5DA148CA}" destId="{3B4943DA-0858-8E4A-8A7D-48D06C3231A9}" srcOrd="0" destOrd="1" presId="urn:microsoft.com/office/officeart/2005/8/layout/hList1"/>
    <dgm:cxn modelId="{BDB63F96-C51C-6D42-899A-3C29192026E1}" srcId="{C232547D-55EC-6547-98BB-F93F99887B5D}" destId="{2FD6258B-184D-D449-84E8-1AC5FA4DCE58}" srcOrd="3" destOrd="0" parTransId="{4C08DEDA-EAE0-C448-A10F-9146838A3F58}" sibTransId="{0FCD44B7-DD62-2D43-97EC-592B099C187E}"/>
    <dgm:cxn modelId="{FAC1ACBA-6A73-354B-8B69-B0A9FB6E79E3}" type="presOf" srcId="{AD7FCF63-4F42-4446-9DC3-286C147755B2}" destId="{3B4943DA-0858-8E4A-8A7D-48D06C3231A9}" srcOrd="0" destOrd="0" presId="urn:microsoft.com/office/officeart/2005/8/layout/hList1"/>
    <dgm:cxn modelId="{ED03CD53-73B5-4A41-AF04-80FEDFEF9631}" type="presOf" srcId="{C232547D-55EC-6547-98BB-F93F99887B5D}" destId="{2728FCC9-AE1D-384B-9A58-2E5D9C0DE65D}" srcOrd="0" destOrd="0" presId="urn:microsoft.com/office/officeart/2005/8/layout/hList1"/>
    <dgm:cxn modelId="{B46FE871-AAA1-F044-B29D-62AE9DEC50BA}" srcId="{C232547D-55EC-6547-98BB-F93F99887B5D}" destId="{AD7FCF63-4F42-4446-9DC3-286C147755B2}" srcOrd="0" destOrd="0" parTransId="{F22FB8D3-3CEF-0342-90BC-546FEE7243E9}" sibTransId="{18675396-5647-B74E-82A2-23A1D52FBE03}"/>
    <dgm:cxn modelId="{B02006AC-117D-0441-A9D9-B69F6FC7B41A}" type="presOf" srcId="{2FD6258B-184D-D449-84E8-1AC5FA4DCE58}" destId="{3B4943DA-0858-8E4A-8A7D-48D06C3231A9}" srcOrd="0" destOrd="3" presId="urn:microsoft.com/office/officeart/2005/8/layout/hList1"/>
    <dgm:cxn modelId="{E1BB9B7B-70FF-8D4F-BEE6-DD1D4EA1FB57}" srcId="{C232547D-55EC-6547-98BB-F93F99887B5D}" destId="{8907F5B8-025B-F24C-AB8E-3E9D5DA148CA}" srcOrd="1" destOrd="0" parTransId="{5AABEC0D-9B36-F246-A644-B55001A134CD}" sibTransId="{1B07F8A6-D4CD-0A44-A2EB-7A4FD5C8FC36}"/>
    <dgm:cxn modelId="{E23DE87B-CA59-AB4F-93A6-AC1C83BB72BE}" type="presParOf" srcId="{ECE708D5-69F0-B346-A6D1-B645B1BD3E62}" destId="{1FD79DD6-6951-B945-A3E6-0B0C9A291177}" srcOrd="0" destOrd="0" presId="urn:microsoft.com/office/officeart/2005/8/layout/hList1"/>
    <dgm:cxn modelId="{3257AC51-A26E-3D4B-A921-C2F963A2E97D}" type="presParOf" srcId="{1FD79DD6-6951-B945-A3E6-0B0C9A291177}" destId="{2728FCC9-AE1D-384B-9A58-2E5D9C0DE65D}" srcOrd="0" destOrd="0" presId="urn:microsoft.com/office/officeart/2005/8/layout/hList1"/>
    <dgm:cxn modelId="{78822FBD-F8A8-4842-BA4F-7DA48F03F095}" type="presParOf" srcId="{1FD79DD6-6951-B945-A3E6-0B0C9A291177}" destId="{3B4943DA-0858-8E4A-8A7D-48D06C323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05AF1-D8D6-3F45-8C73-37B6FD9AE3B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51052-8E6E-CA4E-BAC2-696B07C80FD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Use virtual memory support to make some regions of memory non-executable</a:t>
          </a:r>
          <a:endParaRPr lang="en-US" dirty="0">
            <a:solidFill>
              <a:schemeClr val="bg1"/>
            </a:solidFill>
          </a:endParaRPr>
        </a:p>
      </dgm:t>
    </dgm:pt>
    <dgm:pt modelId="{9D5672FA-2E75-614D-8F0A-2AE7385BE321}" type="parTrans" cxnId="{CBC353A9-B635-F341-8E12-AEDF48D9C90E}">
      <dgm:prSet/>
      <dgm:spPr/>
      <dgm:t>
        <a:bodyPr/>
        <a:lstStyle/>
        <a:p>
          <a:endParaRPr lang="en-US"/>
        </a:p>
      </dgm:t>
    </dgm:pt>
    <dgm:pt modelId="{E37126A3-D71A-DC44-860F-B1EC072F96C3}" type="sibTrans" cxnId="{CBC353A9-B635-F341-8E12-AEDF48D9C90E}">
      <dgm:prSet/>
      <dgm:spPr/>
      <dgm:t>
        <a:bodyPr/>
        <a:lstStyle/>
        <a:p>
          <a:endParaRPr lang="en-US"/>
        </a:p>
      </dgm:t>
    </dgm:pt>
    <dgm:pt modelId="{00A3E3A4-2BF9-5B4C-90AE-398ECB3C205C}">
      <dgm:prSet/>
      <dgm:spPr/>
      <dgm:t>
        <a:bodyPr/>
        <a:lstStyle/>
        <a:p>
          <a:pPr rtl="0"/>
          <a:r>
            <a:rPr lang="en-US" b="1" dirty="0" smtClean="0"/>
            <a:t>Requires support from memory management unit (MMU)</a:t>
          </a:r>
          <a:endParaRPr lang="en-US" dirty="0"/>
        </a:p>
      </dgm:t>
    </dgm:pt>
    <dgm:pt modelId="{06F11B6C-1D61-3E45-B815-C2FF2F7C9E31}" type="parTrans" cxnId="{9C8CF0C7-2D4F-9B4F-AE3E-4529B7B2B6FA}">
      <dgm:prSet/>
      <dgm:spPr/>
      <dgm:t>
        <a:bodyPr/>
        <a:lstStyle/>
        <a:p>
          <a:endParaRPr lang="en-US"/>
        </a:p>
      </dgm:t>
    </dgm:pt>
    <dgm:pt modelId="{BC49A4BC-D467-1C47-AEC1-7012CADCD1C0}" type="sibTrans" cxnId="{9C8CF0C7-2D4F-9B4F-AE3E-4529B7B2B6FA}">
      <dgm:prSet/>
      <dgm:spPr/>
      <dgm:t>
        <a:bodyPr/>
        <a:lstStyle/>
        <a:p>
          <a:endParaRPr lang="en-US"/>
        </a:p>
      </dgm:t>
    </dgm:pt>
    <dgm:pt modelId="{0F934F85-0BB3-644B-B31F-5F7F5E04FA8F}">
      <dgm:prSet/>
      <dgm:spPr/>
      <dgm:t>
        <a:bodyPr/>
        <a:lstStyle/>
        <a:p>
          <a:pPr rtl="0"/>
          <a:r>
            <a:rPr lang="en-US" b="1" dirty="0" smtClean="0"/>
            <a:t>Long existed on SPARC / Solaris systems</a:t>
          </a:r>
          <a:endParaRPr lang="en-US" dirty="0"/>
        </a:p>
      </dgm:t>
    </dgm:pt>
    <dgm:pt modelId="{F89D6869-738B-3547-855C-0BCAF2F6D0F0}" type="parTrans" cxnId="{A7B9469A-B1B0-B947-8969-5F53404A2209}">
      <dgm:prSet/>
      <dgm:spPr/>
      <dgm:t>
        <a:bodyPr/>
        <a:lstStyle/>
        <a:p>
          <a:endParaRPr lang="en-US"/>
        </a:p>
      </dgm:t>
    </dgm:pt>
    <dgm:pt modelId="{F4CEF687-EA3C-0D40-9357-B77826E0AF99}" type="sibTrans" cxnId="{A7B9469A-B1B0-B947-8969-5F53404A2209}">
      <dgm:prSet/>
      <dgm:spPr/>
      <dgm:t>
        <a:bodyPr/>
        <a:lstStyle/>
        <a:p>
          <a:endParaRPr lang="en-US"/>
        </a:p>
      </dgm:t>
    </dgm:pt>
    <dgm:pt modelId="{AC6700FE-784A-8545-877B-955F260419DE}">
      <dgm:prSet/>
      <dgm:spPr/>
      <dgm:t>
        <a:bodyPr/>
        <a:lstStyle/>
        <a:p>
          <a:pPr rtl="0"/>
          <a:r>
            <a:rPr lang="en-US" b="1" dirty="0" smtClean="0"/>
            <a:t>Recent on x86 Linux/Unix/Windows systems</a:t>
          </a:r>
          <a:endParaRPr lang="en-US" b="1" dirty="0"/>
        </a:p>
      </dgm:t>
    </dgm:pt>
    <dgm:pt modelId="{03C28B85-82F1-FD45-A015-26496DA89D03}" type="parTrans" cxnId="{80E9987E-F25F-754F-AE0D-18811ED098F4}">
      <dgm:prSet/>
      <dgm:spPr/>
      <dgm:t>
        <a:bodyPr/>
        <a:lstStyle/>
        <a:p>
          <a:endParaRPr lang="en-US"/>
        </a:p>
      </dgm:t>
    </dgm:pt>
    <dgm:pt modelId="{ECF1AAB5-D7D9-EE4B-B58A-2E8D517C2D6A}" type="sibTrans" cxnId="{80E9987E-F25F-754F-AE0D-18811ED098F4}">
      <dgm:prSet/>
      <dgm:spPr/>
      <dgm:t>
        <a:bodyPr/>
        <a:lstStyle/>
        <a:p>
          <a:endParaRPr lang="en-US"/>
        </a:p>
      </dgm:t>
    </dgm:pt>
    <dgm:pt modelId="{4F8AA8A0-13BB-C849-98E7-DF032BEC1C3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Issues</a:t>
          </a:r>
          <a:endParaRPr lang="en-US" dirty="0">
            <a:solidFill>
              <a:schemeClr val="bg1"/>
            </a:solidFill>
          </a:endParaRPr>
        </a:p>
      </dgm:t>
    </dgm:pt>
    <dgm:pt modelId="{4D07EC5E-0855-FC44-B4EA-FE4308908212}" type="parTrans" cxnId="{68604FB5-4C9D-6243-8461-C4291EA94E20}">
      <dgm:prSet/>
      <dgm:spPr/>
      <dgm:t>
        <a:bodyPr/>
        <a:lstStyle/>
        <a:p>
          <a:endParaRPr lang="en-US"/>
        </a:p>
      </dgm:t>
    </dgm:pt>
    <dgm:pt modelId="{0B03E5EF-AB1A-974F-A4EB-9404A235D990}" type="sibTrans" cxnId="{68604FB5-4C9D-6243-8461-C4291EA94E20}">
      <dgm:prSet/>
      <dgm:spPr/>
      <dgm:t>
        <a:bodyPr/>
        <a:lstStyle/>
        <a:p>
          <a:endParaRPr lang="en-US"/>
        </a:p>
      </dgm:t>
    </dgm:pt>
    <dgm:pt modelId="{BC8DA333-C418-5947-BB8B-7B7E8A1C5B91}">
      <dgm:prSet/>
      <dgm:spPr/>
      <dgm:t>
        <a:bodyPr/>
        <a:lstStyle/>
        <a:p>
          <a:pPr rtl="0"/>
          <a:r>
            <a:rPr lang="en-US" b="1" dirty="0" smtClean="0"/>
            <a:t>Support for executable stack code</a:t>
          </a:r>
          <a:endParaRPr lang="en-US" b="1" dirty="0"/>
        </a:p>
      </dgm:t>
    </dgm:pt>
    <dgm:pt modelId="{54DEF8E7-2B2A-EA4C-8114-D19D1234695D}" type="parTrans" cxnId="{8834BB5F-B3FD-BC44-84ED-F67371E5593D}">
      <dgm:prSet/>
      <dgm:spPr/>
      <dgm:t>
        <a:bodyPr/>
        <a:lstStyle/>
        <a:p>
          <a:endParaRPr lang="en-US"/>
        </a:p>
      </dgm:t>
    </dgm:pt>
    <dgm:pt modelId="{3FED0A11-DD7D-034A-9889-BEB9C8E7FEF1}" type="sibTrans" cxnId="{8834BB5F-B3FD-BC44-84ED-F67371E5593D}">
      <dgm:prSet/>
      <dgm:spPr/>
      <dgm:t>
        <a:bodyPr/>
        <a:lstStyle/>
        <a:p>
          <a:endParaRPr lang="en-US"/>
        </a:p>
      </dgm:t>
    </dgm:pt>
    <dgm:pt modelId="{90CB9375-C196-8B40-A871-44742C3A95F9}">
      <dgm:prSet/>
      <dgm:spPr/>
      <dgm:t>
        <a:bodyPr/>
        <a:lstStyle/>
        <a:p>
          <a:pPr rtl="0"/>
          <a:r>
            <a:rPr lang="en-US" b="1" dirty="0" smtClean="0"/>
            <a:t>Special provisions are needed</a:t>
          </a:r>
          <a:endParaRPr lang="en-US" b="1" dirty="0"/>
        </a:p>
      </dgm:t>
    </dgm:pt>
    <dgm:pt modelId="{93300A17-7F10-DD44-B8E5-CA032D4D559F}" type="parTrans" cxnId="{2D349911-382A-944A-AE3F-5840AC517A2C}">
      <dgm:prSet/>
      <dgm:spPr/>
      <dgm:t>
        <a:bodyPr/>
        <a:lstStyle/>
        <a:p>
          <a:endParaRPr lang="en-US"/>
        </a:p>
      </dgm:t>
    </dgm:pt>
    <dgm:pt modelId="{5F621B64-7F68-B245-9D95-EE51E66BE058}" type="sibTrans" cxnId="{2D349911-382A-944A-AE3F-5840AC517A2C}">
      <dgm:prSet/>
      <dgm:spPr/>
      <dgm:t>
        <a:bodyPr/>
        <a:lstStyle/>
        <a:p>
          <a:endParaRPr lang="en-US"/>
        </a:p>
      </dgm:t>
    </dgm:pt>
    <dgm:pt modelId="{8F00C0FB-CAE0-A247-9DDC-E6FB97DBB8EE}" type="pres">
      <dgm:prSet presAssocID="{DDD05AF1-D8D6-3F45-8C73-37B6FD9AE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6FD971-F309-CC45-8141-2DF763E2F430}" type="pres">
      <dgm:prSet presAssocID="{36C51052-8E6E-CA4E-BAC2-696B07C80FD7}" presName="composite" presStyleCnt="0"/>
      <dgm:spPr/>
    </dgm:pt>
    <dgm:pt modelId="{457B95C9-3927-B94E-8403-AB5EA84E54C8}" type="pres">
      <dgm:prSet presAssocID="{36C51052-8E6E-CA4E-BAC2-696B07C80FD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CB49-B515-EA43-8C3C-90A5069DB647}" type="pres">
      <dgm:prSet presAssocID="{36C51052-8E6E-CA4E-BAC2-696B07C80FD7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9B7DB-2DCD-9148-B49D-6DEF78608F78}" type="pres">
      <dgm:prSet presAssocID="{E37126A3-D71A-DC44-860F-B1EC072F96C3}" presName="space" presStyleCnt="0"/>
      <dgm:spPr/>
    </dgm:pt>
    <dgm:pt modelId="{DAA847CB-49D5-FC43-9A5C-EC15FA7E8223}" type="pres">
      <dgm:prSet presAssocID="{4F8AA8A0-13BB-C849-98E7-DF032BEC1C37}" presName="composite" presStyleCnt="0"/>
      <dgm:spPr/>
    </dgm:pt>
    <dgm:pt modelId="{2FEDC728-875F-4C4E-A497-AFC3B2BF7B1E}" type="pres">
      <dgm:prSet presAssocID="{4F8AA8A0-13BB-C849-98E7-DF032BEC1C37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86220-67A1-E542-B493-65F73FC1FCB1}" type="pres">
      <dgm:prSet presAssocID="{4F8AA8A0-13BB-C849-98E7-DF032BEC1C37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08355-9162-7E4D-B076-D95244C8F6AA}" type="presOf" srcId="{90CB9375-C196-8B40-A871-44742C3A95F9}" destId="{53A86220-67A1-E542-B493-65F73FC1FCB1}" srcOrd="0" destOrd="1" presId="urn:microsoft.com/office/officeart/2005/8/layout/chevron1"/>
    <dgm:cxn modelId="{B5780E5F-4082-B54B-B698-C7A707DA568D}" type="presOf" srcId="{0F934F85-0BB3-644B-B31F-5F7F5E04FA8F}" destId="{306ACB49-B515-EA43-8C3C-90A5069DB647}" srcOrd="0" destOrd="1" presId="urn:microsoft.com/office/officeart/2005/8/layout/chevron1"/>
    <dgm:cxn modelId="{8834BB5F-B3FD-BC44-84ED-F67371E5593D}" srcId="{4F8AA8A0-13BB-C849-98E7-DF032BEC1C37}" destId="{BC8DA333-C418-5947-BB8B-7B7E8A1C5B91}" srcOrd="0" destOrd="0" parTransId="{54DEF8E7-2B2A-EA4C-8114-D19D1234695D}" sibTransId="{3FED0A11-DD7D-034A-9889-BEB9C8E7FEF1}"/>
    <dgm:cxn modelId="{09F19790-2518-D041-9018-FDEFF3657445}" type="presOf" srcId="{DDD05AF1-D8D6-3F45-8C73-37B6FD9AE3B5}" destId="{8F00C0FB-CAE0-A247-9DDC-E6FB97DBB8EE}" srcOrd="0" destOrd="0" presId="urn:microsoft.com/office/officeart/2005/8/layout/chevron1"/>
    <dgm:cxn modelId="{68604FB5-4C9D-6243-8461-C4291EA94E20}" srcId="{DDD05AF1-D8D6-3F45-8C73-37B6FD9AE3B5}" destId="{4F8AA8A0-13BB-C849-98E7-DF032BEC1C37}" srcOrd="1" destOrd="0" parTransId="{4D07EC5E-0855-FC44-B4EA-FE4308908212}" sibTransId="{0B03E5EF-AB1A-974F-A4EB-9404A235D990}"/>
    <dgm:cxn modelId="{B2DFF837-4741-9742-8DFC-2333159899E1}" type="presOf" srcId="{4F8AA8A0-13BB-C849-98E7-DF032BEC1C37}" destId="{2FEDC728-875F-4C4E-A497-AFC3B2BF7B1E}" srcOrd="0" destOrd="0" presId="urn:microsoft.com/office/officeart/2005/8/layout/chevron1"/>
    <dgm:cxn modelId="{CBC353A9-B635-F341-8E12-AEDF48D9C90E}" srcId="{DDD05AF1-D8D6-3F45-8C73-37B6FD9AE3B5}" destId="{36C51052-8E6E-CA4E-BAC2-696B07C80FD7}" srcOrd="0" destOrd="0" parTransId="{9D5672FA-2E75-614D-8F0A-2AE7385BE321}" sibTransId="{E37126A3-D71A-DC44-860F-B1EC072F96C3}"/>
    <dgm:cxn modelId="{EFA62FC8-5213-AD46-9A7A-C8A3B4932794}" type="presOf" srcId="{00A3E3A4-2BF9-5B4C-90AE-398ECB3C205C}" destId="{306ACB49-B515-EA43-8C3C-90A5069DB647}" srcOrd="0" destOrd="0" presId="urn:microsoft.com/office/officeart/2005/8/layout/chevron1"/>
    <dgm:cxn modelId="{9C8CF0C7-2D4F-9B4F-AE3E-4529B7B2B6FA}" srcId="{36C51052-8E6E-CA4E-BAC2-696B07C80FD7}" destId="{00A3E3A4-2BF9-5B4C-90AE-398ECB3C205C}" srcOrd="0" destOrd="0" parTransId="{06F11B6C-1D61-3E45-B815-C2FF2F7C9E31}" sibTransId="{BC49A4BC-D467-1C47-AEC1-7012CADCD1C0}"/>
    <dgm:cxn modelId="{A7B9469A-B1B0-B947-8969-5F53404A2209}" srcId="{36C51052-8E6E-CA4E-BAC2-696B07C80FD7}" destId="{0F934F85-0BB3-644B-B31F-5F7F5E04FA8F}" srcOrd="1" destOrd="0" parTransId="{F89D6869-738B-3547-855C-0BCAF2F6D0F0}" sibTransId="{F4CEF687-EA3C-0D40-9357-B77826E0AF99}"/>
    <dgm:cxn modelId="{616EF6FD-5DA4-664A-85E3-C70B98555125}" type="presOf" srcId="{36C51052-8E6E-CA4E-BAC2-696B07C80FD7}" destId="{457B95C9-3927-B94E-8403-AB5EA84E54C8}" srcOrd="0" destOrd="0" presId="urn:microsoft.com/office/officeart/2005/8/layout/chevron1"/>
    <dgm:cxn modelId="{8386E12D-0818-1848-8B52-0D02985AE629}" type="presOf" srcId="{AC6700FE-784A-8545-877B-955F260419DE}" destId="{306ACB49-B515-EA43-8C3C-90A5069DB647}" srcOrd="0" destOrd="2" presId="urn:microsoft.com/office/officeart/2005/8/layout/chevron1"/>
    <dgm:cxn modelId="{0A6C176F-A959-1641-8BE9-0F94F0AF75C4}" type="presOf" srcId="{BC8DA333-C418-5947-BB8B-7B7E8A1C5B91}" destId="{53A86220-67A1-E542-B493-65F73FC1FCB1}" srcOrd="0" destOrd="0" presId="urn:microsoft.com/office/officeart/2005/8/layout/chevron1"/>
    <dgm:cxn modelId="{80E9987E-F25F-754F-AE0D-18811ED098F4}" srcId="{36C51052-8E6E-CA4E-BAC2-696B07C80FD7}" destId="{AC6700FE-784A-8545-877B-955F260419DE}" srcOrd="2" destOrd="0" parTransId="{03C28B85-82F1-FD45-A015-26496DA89D03}" sibTransId="{ECF1AAB5-D7D9-EE4B-B58A-2E8D517C2D6A}"/>
    <dgm:cxn modelId="{2D349911-382A-944A-AE3F-5840AC517A2C}" srcId="{4F8AA8A0-13BB-C849-98E7-DF032BEC1C37}" destId="{90CB9375-C196-8B40-A871-44742C3A95F9}" srcOrd="1" destOrd="0" parTransId="{93300A17-7F10-DD44-B8E5-CA032D4D559F}" sibTransId="{5F621B64-7F68-B245-9D95-EE51E66BE058}"/>
    <dgm:cxn modelId="{5CFDC7AE-87C2-EC44-97F9-3DE2C5114B16}" type="presParOf" srcId="{8F00C0FB-CAE0-A247-9DDC-E6FB97DBB8EE}" destId="{896FD971-F309-CC45-8141-2DF763E2F430}" srcOrd="0" destOrd="0" presId="urn:microsoft.com/office/officeart/2005/8/layout/chevron1"/>
    <dgm:cxn modelId="{83716D2F-95A1-734E-B1E0-748FF50A9E58}" type="presParOf" srcId="{896FD971-F309-CC45-8141-2DF763E2F430}" destId="{457B95C9-3927-B94E-8403-AB5EA84E54C8}" srcOrd="0" destOrd="0" presId="urn:microsoft.com/office/officeart/2005/8/layout/chevron1"/>
    <dgm:cxn modelId="{268902FA-3DF3-0241-9E25-71E4CCD58673}" type="presParOf" srcId="{896FD971-F309-CC45-8141-2DF763E2F430}" destId="{306ACB49-B515-EA43-8C3C-90A5069DB647}" srcOrd="1" destOrd="0" presId="urn:microsoft.com/office/officeart/2005/8/layout/chevron1"/>
    <dgm:cxn modelId="{260A250A-4C14-6044-A190-E2E5E080FD17}" type="presParOf" srcId="{8F00C0FB-CAE0-A247-9DDC-E6FB97DBB8EE}" destId="{25E9B7DB-2DCD-9148-B49D-6DEF78608F78}" srcOrd="1" destOrd="0" presId="urn:microsoft.com/office/officeart/2005/8/layout/chevron1"/>
    <dgm:cxn modelId="{710EF7CD-5CAE-E240-B624-E874C8F66A54}" type="presParOf" srcId="{8F00C0FB-CAE0-A247-9DDC-E6FB97DBB8EE}" destId="{DAA847CB-49D5-FC43-9A5C-EC15FA7E8223}" srcOrd="2" destOrd="0" presId="urn:microsoft.com/office/officeart/2005/8/layout/chevron1"/>
    <dgm:cxn modelId="{2DE065F9-D7A1-6C44-AE4C-45210629B5CC}" type="presParOf" srcId="{DAA847CB-49D5-FC43-9A5C-EC15FA7E8223}" destId="{2FEDC728-875F-4C4E-A497-AFC3B2BF7B1E}" srcOrd="0" destOrd="0" presId="urn:microsoft.com/office/officeart/2005/8/layout/chevron1"/>
    <dgm:cxn modelId="{379D91CC-5071-E044-8A61-5676CC4021A0}" type="presParOf" srcId="{DAA847CB-49D5-FC43-9A5C-EC15FA7E8223}" destId="{53A86220-67A1-E542-B493-65F73FC1FCB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854C89-70F1-1649-AF26-CE53D405889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B2D14-9938-434F-B373-05D496C3A933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Variant that overwrites buffer and saved frame pointer address</a:t>
          </a:r>
          <a:endParaRPr lang="en-US" dirty="0">
            <a:solidFill>
              <a:srgbClr val="000000"/>
            </a:solidFill>
          </a:endParaRPr>
        </a:p>
      </dgm:t>
    </dgm:pt>
    <dgm:pt modelId="{09EA226D-9C8B-1148-8D86-4BB4FA03EB11}" type="parTrans" cxnId="{6EA6E556-249A-864B-A6A2-441BDFF9B0D6}">
      <dgm:prSet/>
      <dgm:spPr/>
      <dgm:t>
        <a:bodyPr/>
        <a:lstStyle/>
        <a:p>
          <a:endParaRPr lang="en-US"/>
        </a:p>
      </dgm:t>
    </dgm:pt>
    <dgm:pt modelId="{119A7CAE-C407-8E49-A48F-5033D7899549}" type="sibTrans" cxnId="{6EA6E556-249A-864B-A6A2-441BDFF9B0D6}">
      <dgm:prSet/>
      <dgm:spPr/>
      <dgm:t>
        <a:bodyPr/>
        <a:lstStyle/>
        <a:p>
          <a:endParaRPr lang="en-US"/>
        </a:p>
      </dgm:t>
    </dgm:pt>
    <dgm:pt modelId="{F9C84F70-0AAC-BE46-8DB9-73F67127B17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Saved frame pointer value is changed to refer to a dummy stack frame</a:t>
          </a:r>
          <a:endParaRPr lang="en-US" dirty="0">
            <a:solidFill>
              <a:srgbClr val="000000"/>
            </a:solidFill>
          </a:endParaRPr>
        </a:p>
      </dgm:t>
    </dgm:pt>
    <dgm:pt modelId="{E77D92BF-89D3-3647-88F7-1188D7ACCFE6}" type="parTrans" cxnId="{0DE0FC00-BC58-4345-B5F5-CF6B6478A35B}">
      <dgm:prSet/>
      <dgm:spPr/>
      <dgm:t>
        <a:bodyPr/>
        <a:lstStyle/>
        <a:p>
          <a:endParaRPr lang="en-US"/>
        </a:p>
      </dgm:t>
    </dgm:pt>
    <dgm:pt modelId="{231C5E15-E687-244C-B2F5-9E080E6A8E84}" type="sibTrans" cxnId="{0DE0FC00-BC58-4345-B5F5-CF6B6478A35B}">
      <dgm:prSet/>
      <dgm:spPr/>
      <dgm:t>
        <a:bodyPr/>
        <a:lstStyle/>
        <a:p>
          <a:endParaRPr lang="en-US"/>
        </a:p>
      </dgm:t>
    </dgm:pt>
    <dgm:pt modelId="{AD59DC95-9DB6-2F4F-A65E-444B6B58315A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Current function returns to the replacement dummy frame</a:t>
          </a:r>
          <a:endParaRPr lang="en-US" dirty="0">
            <a:solidFill>
              <a:srgbClr val="000000"/>
            </a:solidFill>
          </a:endParaRPr>
        </a:p>
      </dgm:t>
    </dgm:pt>
    <dgm:pt modelId="{40571F81-4D34-5E4D-9740-970860CC606E}" type="parTrans" cxnId="{712BB3CD-F52E-2C4B-B6D7-A960E5948C49}">
      <dgm:prSet/>
      <dgm:spPr/>
      <dgm:t>
        <a:bodyPr/>
        <a:lstStyle/>
        <a:p>
          <a:endParaRPr lang="en-US"/>
        </a:p>
      </dgm:t>
    </dgm:pt>
    <dgm:pt modelId="{543F56E6-DC81-8B41-9791-E852B89F56B2}" type="sibTrans" cxnId="{712BB3CD-F52E-2C4B-B6D7-A960E5948C49}">
      <dgm:prSet/>
      <dgm:spPr/>
      <dgm:t>
        <a:bodyPr/>
        <a:lstStyle/>
        <a:p>
          <a:endParaRPr lang="en-US"/>
        </a:p>
      </dgm:t>
    </dgm:pt>
    <dgm:pt modelId="{92C9F152-7174-AE4C-AE48-DE4370EE8D51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Control is transferred to the shellcode in the overwritten buffer</a:t>
          </a:r>
          <a:endParaRPr lang="en-US" dirty="0">
            <a:solidFill>
              <a:srgbClr val="000000"/>
            </a:solidFill>
          </a:endParaRPr>
        </a:p>
      </dgm:t>
    </dgm:pt>
    <dgm:pt modelId="{900F9974-9CB6-E044-9CE9-6D675383DB0F}" type="parTrans" cxnId="{E9D03D8F-63AF-E245-A8B5-8CE03D4FF5A9}">
      <dgm:prSet/>
      <dgm:spPr/>
      <dgm:t>
        <a:bodyPr/>
        <a:lstStyle/>
        <a:p>
          <a:endParaRPr lang="en-US"/>
        </a:p>
      </dgm:t>
    </dgm:pt>
    <dgm:pt modelId="{A6AAA50C-9DAF-CE4A-BA43-4D954A82C470}" type="sibTrans" cxnId="{E9D03D8F-63AF-E245-A8B5-8CE03D4FF5A9}">
      <dgm:prSet/>
      <dgm:spPr/>
      <dgm:t>
        <a:bodyPr/>
        <a:lstStyle/>
        <a:p>
          <a:endParaRPr lang="en-US"/>
        </a:p>
      </dgm:t>
    </dgm:pt>
    <dgm:pt modelId="{3C82A3E6-C3A2-544E-9862-1A1F78CBB107}">
      <dgm:prSet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Off-by-one attacks</a:t>
          </a:r>
          <a:endParaRPr lang="en-US" dirty="0">
            <a:solidFill>
              <a:srgbClr val="000000"/>
            </a:solidFill>
          </a:endParaRPr>
        </a:p>
      </dgm:t>
    </dgm:pt>
    <dgm:pt modelId="{0567E3AC-4C65-3846-AAD3-4EFBEAB498FB}" type="parTrans" cxnId="{E089B5E3-A486-BC4B-BD93-C5E165F72C6A}">
      <dgm:prSet/>
      <dgm:spPr/>
      <dgm:t>
        <a:bodyPr/>
        <a:lstStyle/>
        <a:p>
          <a:endParaRPr lang="en-US"/>
        </a:p>
      </dgm:t>
    </dgm:pt>
    <dgm:pt modelId="{6036514A-31B6-7747-ABF9-CF8FC8A06272}" type="sibTrans" cxnId="{E089B5E3-A486-BC4B-BD93-C5E165F72C6A}">
      <dgm:prSet/>
      <dgm:spPr/>
      <dgm:t>
        <a:bodyPr/>
        <a:lstStyle/>
        <a:p>
          <a:endParaRPr lang="en-US"/>
        </a:p>
      </dgm:t>
    </dgm:pt>
    <dgm:pt modelId="{D6625A3B-3EF8-A047-B784-E03B0DFE7D8B}">
      <dgm:prSet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Coding error that allows one more byte to be copied than there is space available</a:t>
          </a:r>
          <a:endParaRPr lang="en-US" b="1" dirty="0">
            <a:solidFill>
              <a:srgbClr val="000000"/>
            </a:solidFill>
          </a:endParaRPr>
        </a:p>
      </dgm:t>
    </dgm:pt>
    <dgm:pt modelId="{EFD917BE-B05E-DC4C-A7BE-1A0973F1AC95}" type="parTrans" cxnId="{F6999FE4-1F50-D54A-9334-0E06DE30ED5E}">
      <dgm:prSet/>
      <dgm:spPr/>
      <dgm:t>
        <a:bodyPr/>
        <a:lstStyle/>
        <a:p>
          <a:endParaRPr lang="en-US"/>
        </a:p>
      </dgm:t>
    </dgm:pt>
    <dgm:pt modelId="{DB791B14-3AB3-3C4D-BB95-01DE3B11A6B4}" type="sibTrans" cxnId="{F6999FE4-1F50-D54A-9334-0E06DE30ED5E}">
      <dgm:prSet/>
      <dgm:spPr/>
      <dgm:t>
        <a:bodyPr/>
        <a:lstStyle/>
        <a:p>
          <a:endParaRPr lang="en-US"/>
        </a:p>
      </dgm:t>
    </dgm:pt>
    <dgm:pt modelId="{CD190D0E-E47F-3D4E-A435-3464B45A7657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Defenses</a:t>
          </a:r>
          <a:endParaRPr lang="en-US" dirty="0">
            <a:solidFill>
              <a:srgbClr val="000000"/>
            </a:solidFill>
          </a:endParaRPr>
        </a:p>
      </dgm:t>
    </dgm:pt>
    <dgm:pt modelId="{EFC66570-D4A8-C746-BD9C-D0C5ED3004A1}" type="parTrans" cxnId="{83242718-8C54-934C-AF44-817F4240CA32}">
      <dgm:prSet/>
      <dgm:spPr/>
      <dgm:t>
        <a:bodyPr/>
        <a:lstStyle/>
        <a:p>
          <a:endParaRPr lang="en-US"/>
        </a:p>
      </dgm:t>
    </dgm:pt>
    <dgm:pt modelId="{AE0DBAE4-B625-7449-AAC7-59D703E395FB}" type="sibTrans" cxnId="{83242718-8C54-934C-AF44-817F4240CA32}">
      <dgm:prSet/>
      <dgm:spPr/>
      <dgm:t>
        <a:bodyPr/>
        <a:lstStyle/>
        <a:p>
          <a:endParaRPr lang="en-US"/>
        </a:p>
      </dgm:t>
    </dgm:pt>
    <dgm:pt modelId="{26E6264C-ABC1-BF45-AD03-4D55E40A315A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dirty="0">
            <a:solidFill>
              <a:srgbClr val="000000"/>
            </a:solidFill>
          </a:endParaRPr>
        </a:p>
      </dgm:t>
    </dgm:pt>
    <dgm:pt modelId="{39035027-5FCA-5640-B95C-8A30ACD27B03}" type="parTrans" cxnId="{503E1790-FC2F-4746-85E0-D4E6761FEBE2}">
      <dgm:prSet/>
      <dgm:spPr/>
      <dgm:t>
        <a:bodyPr/>
        <a:lstStyle/>
        <a:p>
          <a:endParaRPr lang="en-US"/>
        </a:p>
      </dgm:t>
    </dgm:pt>
    <dgm:pt modelId="{DF4CE04F-D0AD-6743-93DB-6A3D0C33D9E0}" type="sibTrans" cxnId="{503E1790-FC2F-4746-85E0-D4E6761FEBE2}">
      <dgm:prSet/>
      <dgm:spPr/>
      <dgm:t>
        <a:bodyPr/>
        <a:lstStyle/>
        <a:p>
          <a:endParaRPr lang="en-US"/>
        </a:p>
      </dgm:t>
    </dgm:pt>
    <dgm:pt modelId="{C8BE3DFF-0F69-264A-8F68-61C44C9DC35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Use non-executable stacks</a:t>
          </a:r>
          <a:endParaRPr lang="en-US" dirty="0">
            <a:solidFill>
              <a:srgbClr val="000000"/>
            </a:solidFill>
          </a:endParaRPr>
        </a:p>
      </dgm:t>
    </dgm:pt>
    <dgm:pt modelId="{A95BC336-27F9-F145-883F-F341AA4718D0}" type="parTrans" cxnId="{8472781F-831C-B446-9A77-1FE48CC2FEFA}">
      <dgm:prSet/>
      <dgm:spPr/>
      <dgm:t>
        <a:bodyPr/>
        <a:lstStyle/>
        <a:p>
          <a:endParaRPr lang="en-US"/>
        </a:p>
      </dgm:t>
    </dgm:pt>
    <dgm:pt modelId="{92959695-9B87-B94B-833E-AEF42D6E9EA4}" type="sibTrans" cxnId="{8472781F-831C-B446-9A77-1FE48CC2FEFA}">
      <dgm:prSet/>
      <dgm:spPr/>
      <dgm:t>
        <a:bodyPr/>
        <a:lstStyle/>
        <a:p>
          <a:endParaRPr lang="en-US"/>
        </a:p>
      </dgm:t>
    </dgm:pt>
    <dgm:pt modelId="{3C2C00EF-1179-5240-BFDE-006F37A7EC21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Randomization of the stack in memory and of system libraries</a:t>
          </a:r>
          <a:endParaRPr lang="en-US" dirty="0">
            <a:solidFill>
              <a:srgbClr val="000000"/>
            </a:solidFill>
          </a:endParaRPr>
        </a:p>
      </dgm:t>
    </dgm:pt>
    <dgm:pt modelId="{ECE0C576-2F88-1445-94AB-1C84EC4288E2}" type="parTrans" cxnId="{B4197471-45DF-D348-B0BD-FBD200E99A25}">
      <dgm:prSet/>
      <dgm:spPr/>
      <dgm:t>
        <a:bodyPr/>
        <a:lstStyle/>
        <a:p>
          <a:endParaRPr lang="en-US"/>
        </a:p>
      </dgm:t>
    </dgm:pt>
    <dgm:pt modelId="{2B151CC7-F1CE-BC46-8EC7-9B324A97AEB2}" type="sibTrans" cxnId="{B4197471-45DF-D348-B0BD-FBD200E99A25}">
      <dgm:prSet/>
      <dgm:spPr/>
      <dgm:t>
        <a:bodyPr/>
        <a:lstStyle/>
        <a:p>
          <a:endParaRPr lang="en-US"/>
        </a:p>
      </dgm:t>
    </dgm:pt>
    <dgm:pt modelId="{3072C0E4-BC38-5A4B-A8CF-5B2E05D84003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endParaRPr lang="en-US" b="1" dirty="0"/>
        </a:p>
      </dgm:t>
    </dgm:pt>
    <dgm:pt modelId="{D26CF849-75CE-9C4E-973C-D15BE1BC2861}" type="parTrans" cxnId="{CA7F5772-08C0-3244-BEFB-641CB638ED0F}">
      <dgm:prSet/>
      <dgm:spPr/>
      <dgm:t>
        <a:bodyPr/>
        <a:lstStyle/>
        <a:p>
          <a:endParaRPr lang="en-US"/>
        </a:p>
      </dgm:t>
    </dgm:pt>
    <dgm:pt modelId="{03939609-B6CD-2F43-86EF-E213CFDC59FF}" type="sibTrans" cxnId="{CA7F5772-08C0-3244-BEFB-641CB638ED0F}">
      <dgm:prSet/>
      <dgm:spPr/>
      <dgm:t>
        <a:bodyPr/>
        <a:lstStyle/>
        <a:p>
          <a:endParaRPr lang="en-US"/>
        </a:p>
      </dgm:t>
    </dgm:pt>
    <dgm:pt modelId="{4D5B7A5F-7DE9-9742-A0A9-6277A28D1553}" type="pres">
      <dgm:prSet presAssocID="{08854C89-70F1-1649-AF26-CE53D40588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756AF6-35BE-DB43-A01C-9676C4A77E46}" type="pres">
      <dgm:prSet presAssocID="{96BB2D14-9938-434F-B373-05D496C3A9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AAEDD-765C-2545-92A2-F1DBA68C7BD5}" type="pres">
      <dgm:prSet presAssocID="{119A7CAE-C407-8E49-A48F-5033D7899549}" presName="sibTrans" presStyleCnt="0"/>
      <dgm:spPr/>
    </dgm:pt>
    <dgm:pt modelId="{60387039-7D5F-DC44-A5F2-83DE1C7722A8}" type="pres">
      <dgm:prSet presAssocID="{3C82A3E6-C3A2-544E-9862-1A1F78CBB1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4CBE1-1948-A946-B9CC-E5CBCC0A907B}" type="pres">
      <dgm:prSet presAssocID="{6036514A-31B6-7747-ABF9-CF8FC8A06272}" presName="sibTrans" presStyleCnt="0"/>
      <dgm:spPr/>
    </dgm:pt>
    <dgm:pt modelId="{6D409BBD-A8A5-634D-8D3C-AD53408C374F}" type="pres">
      <dgm:prSet presAssocID="{CD190D0E-E47F-3D4E-A435-3464B45A76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32545A-9AFD-C447-8710-017486A0FD69}" type="presOf" srcId="{CD190D0E-E47F-3D4E-A435-3464B45A7657}" destId="{6D409BBD-A8A5-634D-8D3C-AD53408C374F}" srcOrd="0" destOrd="0" presId="urn:microsoft.com/office/officeart/2005/8/layout/hList6"/>
    <dgm:cxn modelId="{CA7F5772-08C0-3244-BEFB-641CB638ED0F}" srcId="{CD190D0E-E47F-3D4E-A435-3464B45A7657}" destId="{3072C0E4-BC38-5A4B-A8CF-5B2E05D84003}" srcOrd="3" destOrd="0" parTransId="{D26CF849-75CE-9C4E-973C-D15BE1BC2861}" sibTransId="{03939609-B6CD-2F43-86EF-E213CFDC59FF}"/>
    <dgm:cxn modelId="{0D8906EE-E931-F94B-9B19-81C9769E3209}" type="presOf" srcId="{92C9F152-7174-AE4C-AE48-DE4370EE8D51}" destId="{15756AF6-35BE-DB43-A01C-9676C4A77E46}" srcOrd="0" destOrd="3" presId="urn:microsoft.com/office/officeart/2005/8/layout/hList6"/>
    <dgm:cxn modelId="{91352318-1BEC-B94F-BC24-1F88C3E3DC31}" type="presOf" srcId="{08854C89-70F1-1649-AF26-CE53D4058894}" destId="{4D5B7A5F-7DE9-9742-A0A9-6277A28D1553}" srcOrd="0" destOrd="0" presId="urn:microsoft.com/office/officeart/2005/8/layout/hList6"/>
    <dgm:cxn modelId="{74DAF00E-4D35-384C-A531-7FC86C2615AC}" type="presOf" srcId="{96BB2D14-9938-434F-B373-05D496C3A933}" destId="{15756AF6-35BE-DB43-A01C-9676C4A77E46}" srcOrd="0" destOrd="0" presId="urn:microsoft.com/office/officeart/2005/8/layout/hList6"/>
    <dgm:cxn modelId="{93F029E3-834C-F048-8002-F4BFBD31132D}" type="presOf" srcId="{3072C0E4-BC38-5A4B-A8CF-5B2E05D84003}" destId="{6D409BBD-A8A5-634D-8D3C-AD53408C374F}" srcOrd="0" destOrd="4" presId="urn:microsoft.com/office/officeart/2005/8/layout/hList6"/>
    <dgm:cxn modelId="{503E1790-FC2F-4746-85E0-D4E6761FEBE2}" srcId="{CD190D0E-E47F-3D4E-A435-3464B45A7657}" destId="{26E6264C-ABC1-BF45-AD03-4D55E40A315A}" srcOrd="0" destOrd="0" parTransId="{39035027-5FCA-5640-B95C-8A30ACD27B03}" sibTransId="{DF4CE04F-D0AD-6743-93DB-6A3D0C33D9E0}"/>
    <dgm:cxn modelId="{8B8C35E3-A862-D64C-B74F-F408CA3A42DA}" type="presOf" srcId="{F9C84F70-0AAC-BE46-8DB9-73F67127B172}" destId="{15756AF6-35BE-DB43-A01C-9676C4A77E46}" srcOrd="0" destOrd="1" presId="urn:microsoft.com/office/officeart/2005/8/layout/hList6"/>
    <dgm:cxn modelId="{E89DCA94-2F7B-2B43-ACD4-3E731AC9B622}" type="presOf" srcId="{D6625A3B-3EF8-A047-B784-E03B0DFE7D8B}" destId="{60387039-7D5F-DC44-A5F2-83DE1C7722A8}" srcOrd="0" destOrd="1" presId="urn:microsoft.com/office/officeart/2005/8/layout/hList6"/>
    <dgm:cxn modelId="{E9D03D8F-63AF-E245-A8B5-8CE03D4FF5A9}" srcId="{96BB2D14-9938-434F-B373-05D496C3A933}" destId="{92C9F152-7174-AE4C-AE48-DE4370EE8D51}" srcOrd="2" destOrd="0" parTransId="{900F9974-9CB6-E044-9CE9-6D675383DB0F}" sibTransId="{A6AAA50C-9DAF-CE4A-BA43-4D954A82C470}"/>
    <dgm:cxn modelId="{6EA6E556-249A-864B-A6A2-441BDFF9B0D6}" srcId="{08854C89-70F1-1649-AF26-CE53D4058894}" destId="{96BB2D14-9938-434F-B373-05D496C3A933}" srcOrd="0" destOrd="0" parTransId="{09EA226D-9C8B-1148-8D86-4BB4FA03EB11}" sibTransId="{119A7CAE-C407-8E49-A48F-5033D7899549}"/>
    <dgm:cxn modelId="{F6999FE4-1F50-D54A-9334-0E06DE30ED5E}" srcId="{3C82A3E6-C3A2-544E-9862-1A1F78CBB107}" destId="{D6625A3B-3EF8-A047-B784-E03B0DFE7D8B}" srcOrd="0" destOrd="0" parTransId="{EFD917BE-B05E-DC4C-A7BE-1A0973F1AC95}" sibTransId="{DB791B14-3AB3-3C4D-BB95-01DE3B11A6B4}"/>
    <dgm:cxn modelId="{A3BEDB7A-B5DF-EE4D-AE79-3D0B5DC9B2F9}" type="presOf" srcId="{AD59DC95-9DB6-2F4F-A65E-444B6B58315A}" destId="{15756AF6-35BE-DB43-A01C-9676C4A77E46}" srcOrd="0" destOrd="2" presId="urn:microsoft.com/office/officeart/2005/8/layout/hList6"/>
    <dgm:cxn modelId="{BE760442-055E-7442-AD14-0403F76443A3}" type="presOf" srcId="{3C82A3E6-C3A2-544E-9862-1A1F78CBB107}" destId="{60387039-7D5F-DC44-A5F2-83DE1C7722A8}" srcOrd="0" destOrd="0" presId="urn:microsoft.com/office/officeart/2005/8/layout/hList6"/>
    <dgm:cxn modelId="{C9676323-C346-D942-ABED-F1729B3EBCEA}" type="presOf" srcId="{C8BE3DFF-0F69-264A-8F68-61C44C9DC355}" destId="{6D409BBD-A8A5-634D-8D3C-AD53408C374F}" srcOrd="0" destOrd="2" presId="urn:microsoft.com/office/officeart/2005/8/layout/hList6"/>
    <dgm:cxn modelId="{9555FA53-06BF-A748-A342-0FCE30DA71D8}" type="presOf" srcId="{3C2C00EF-1179-5240-BFDE-006F37A7EC21}" destId="{6D409BBD-A8A5-634D-8D3C-AD53408C374F}" srcOrd="0" destOrd="3" presId="urn:microsoft.com/office/officeart/2005/8/layout/hList6"/>
    <dgm:cxn modelId="{0DE0FC00-BC58-4345-B5F5-CF6B6478A35B}" srcId="{96BB2D14-9938-434F-B373-05D496C3A933}" destId="{F9C84F70-0AAC-BE46-8DB9-73F67127B172}" srcOrd="0" destOrd="0" parTransId="{E77D92BF-89D3-3647-88F7-1188D7ACCFE6}" sibTransId="{231C5E15-E687-244C-B2F5-9E080E6A8E84}"/>
    <dgm:cxn modelId="{B4197471-45DF-D348-B0BD-FBD200E99A25}" srcId="{CD190D0E-E47F-3D4E-A435-3464B45A7657}" destId="{3C2C00EF-1179-5240-BFDE-006F37A7EC21}" srcOrd="2" destOrd="0" parTransId="{ECE0C576-2F88-1445-94AB-1C84EC4288E2}" sibTransId="{2B151CC7-F1CE-BC46-8EC7-9B324A97AEB2}"/>
    <dgm:cxn modelId="{8472781F-831C-B446-9A77-1FE48CC2FEFA}" srcId="{CD190D0E-E47F-3D4E-A435-3464B45A7657}" destId="{C8BE3DFF-0F69-264A-8F68-61C44C9DC355}" srcOrd="1" destOrd="0" parTransId="{A95BC336-27F9-F145-883F-F341AA4718D0}" sibTransId="{92959695-9B87-B94B-833E-AEF42D6E9EA4}"/>
    <dgm:cxn modelId="{E089B5E3-A486-BC4B-BD93-C5E165F72C6A}" srcId="{08854C89-70F1-1649-AF26-CE53D4058894}" destId="{3C82A3E6-C3A2-544E-9862-1A1F78CBB107}" srcOrd="1" destOrd="0" parTransId="{0567E3AC-4C65-3846-AAD3-4EFBEAB498FB}" sibTransId="{6036514A-31B6-7747-ABF9-CF8FC8A06272}"/>
    <dgm:cxn modelId="{712BB3CD-F52E-2C4B-B6D7-A960E5948C49}" srcId="{96BB2D14-9938-434F-B373-05D496C3A933}" destId="{AD59DC95-9DB6-2F4F-A65E-444B6B58315A}" srcOrd="1" destOrd="0" parTransId="{40571F81-4D34-5E4D-9740-970860CC606E}" sibTransId="{543F56E6-DC81-8B41-9791-E852B89F56B2}"/>
    <dgm:cxn modelId="{83242718-8C54-934C-AF44-817F4240CA32}" srcId="{08854C89-70F1-1649-AF26-CE53D4058894}" destId="{CD190D0E-E47F-3D4E-A435-3464B45A7657}" srcOrd="2" destOrd="0" parTransId="{EFC66570-D4A8-C746-BD9C-D0C5ED3004A1}" sibTransId="{AE0DBAE4-B625-7449-AAC7-59D703E395FB}"/>
    <dgm:cxn modelId="{3E846D52-56C4-3347-A5AF-7A99FDFF233A}" type="presOf" srcId="{26E6264C-ABC1-BF45-AD03-4D55E40A315A}" destId="{6D409BBD-A8A5-634D-8D3C-AD53408C374F}" srcOrd="0" destOrd="1" presId="urn:microsoft.com/office/officeart/2005/8/layout/hList6"/>
    <dgm:cxn modelId="{B576CAF3-B5AF-4749-B014-488E443F7494}" type="presParOf" srcId="{4D5B7A5F-7DE9-9742-A0A9-6277A28D1553}" destId="{15756AF6-35BE-DB43-A01C-9676C4A77E46}" srcOrd="0" destOrd="0" presId="urn:microsoft.com/office/officeart/2005/8/layout/hList6"/>
    <dgm:cxn modelId="{F1F08DE1-2C5D-1444-B2A5-2DB472AA29DA}" type="presParOf" srcId="{4D5B7A5F-7DE9-9742-A0A9-6277A28D1553}" destId="{70FAAEDD-765C-2545-92A2-F1DBA68C7BD5}" srcOrd="1" destOrd="0" presId="urn:microsoft.com/office/officeart/2005/8/layout/hList6"/>
    <dgm:cxn modelId="{6C4EC81C-2D0A-0240-97E7-021DB0A3B41D}" type="presParOf" srcId="{4D5B7A5F-7DE9-9742-A0A9-6277A28D1553}" destId="{60387039-7D5F-DC44-A5F2-83DE1C7722A8}" srcOrd="2" destOrd="0" presId="urn:microsoft.com/office/officeart/2005/8/layout/hList6"/>
    <dgm:cxn modelId="{685F4775-FE64-A248-880E-531F5F155646}" type="presParOf" srcId="{4D5B7A5F-7DE9-9742-A0A9-6277A28D1553}" destId="{3EF4CBE1-1948-A946-B9CC-E5CBCC0A907B}" srcOrd="3" destOrd="0" presId="urn:microsoft.com/office/officeart/2005/8/layout/hList6"/>
    <dgm:cxn modelId="{DD411721-1367-FE46-9D14-A3D571396072}" type="presParOf" srcId="{4D5B7A5F-7DE9-9742-A0A9-6277A28D1553}" destId="{6D409BBD-A8A5-634D-8D3C-AD53408C374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83F8B-A058-4248-800D-7572104E53B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8F07D-816E-7E49-A0F3-3CBA5CF559DD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Defenses</a:t>
          </a:r>
          <a:endParaRPr lang="en-US" sz="2800" dirty="0">
            <a:solidFill>
              <a:schemeClr val="bg1"/>
            </a:solidFill>
          </a:endParaRPr>
        </a:p>
      </dgm:t>
    </dgm:pt>
    <dgm:pt modelId="{D2ECF362-FBDF-1B42-B18D-4EF3AA3E1610}" type="parTrans" cxnId="{155F34C6-8511-1649-A381-47590A2038C5}">
      <dgm:prSet/>
      <dgm:spPr/>
      <dgm:t>
        <a:bodyPr/>
        <a:lstStyle/>
        <a:p>
          <a:endParaRPr lang="en-US"/>
        </a:p>
      </dgm:t>
    </dgm:pt>
    <dgm:pt modelId="{13BCA127-95D3-B149-803F-AA157DB1B59F}" type="sibTrans" cxnId="{155F34C6-8511-1649-A381-47590A2038C5}">
      <dgm:prSet/>
      <dgm:spPr/>
      <dgm:t>
        <a:bodyPr/>
        <a:lstStyle/>
        <a:p>
          <a:endParaRPr lang="en-US"/>
        </a:p>
      </dgm:t>
    </dgm:pt>
    <dgm:pt modelId="{A5A7DA87-A46A-6847-878D-E1817C8E7A78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+mn-lt"/>
            </a:rPr>
            <a:t>Making the heap non-executable</a:t>
          </a:r>
        </a:p>
      </dgm:t>
    </dgm:pt>
    <dgm:pt modelId="{91744B4A-80DB-0D48-9595-BD78FDB05B90}" type="parTrans" cxnId="{2A87EF65-51D4-BC49-91E9-4274D77DCA48}">
      <dgm:prSet/>
      <dgm:spPr/>
      <dgm:t>
        <a:bodyPr/>
        <a:lstStyle/>
        <a:p>
          <a:endParaRPr lang="en-US"/>
        </a:p>
      </dgm:t>
    </dgm:pt>
    <dgm:pt modelId="{95DD5982-0DA4-2F4A-8E3F-67B2560F6294}" type="sibTrans" cxnId="{2A87EF65-51D4-BC49-91E9-4274D77DCA48}">
      <dgm:prSet/>
      <dgm:spPr/>
      <dgm:t>
        <a:bodyPr/>
        <a:lstStyle/>
        <a:p>
          <a:endParaRPr lang="en-US"/>
        </a:p>
      </dgm:t>
    </dgm:pt>
    <dgm:pt modelId="{FE5FF929-BF66-CF43-96D4-50BD23B4F6B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+mn-lt"/>
            </a:rPr>
            <a:t>Randomizing the allocation of memory on the heap</a:t>
          </a:r>
          <a:endParaRPr lang="en-US" dirty="0">
            <a:latin typeface="+mn-lt"/>
          </a:endParaRPr>
        </a:p>
      </dgm:t>
    </dgm:pt>
    <dgm:pt modelId="{13FD1C1E-FC0E-9148-885D-213AF5214CA7}" type="parTrans" cxnId="{F2101F82-2D77-9D4C-9983-81BDF3376477}">
      <dgm:prSet/>
      <dgm:spPr/>
      <dgm:t>
        <a:bodyPr/>
        <a:lstStyle/>
        <a:p>
          <a:endParaRPr lang="en-US"/>
        </a:p>
      </dgm:t>
    </dgm:pt>
    <dgm:pt modelId="{0C27646F-958E-A64C-BC7E-371C68A04F0D}" type="sibTrans" cxnId="{F2101F82-2D77-9D4C-9983-81BDF3376477}">
      <dgm:prSet/>
      <dgm:spPr/>
      <dgm:t>
        <a:bodyPr/>
        <a:lstStyle/>
        <a:p>
          <a:endParaRPr lang="en-US"/>
        </a:p>
      </dgm:t>
    </dgm:pt>
    <dgm:pt modelId="{1B063E04-2328-6E4F-A5A1-A2401CCE59EA}" type="pres">
      <dgm:prSet presAssocID="{B7F83F8B-A058-4248-800D-7572104E53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4972-1EE4-3740-A77B-EFFFADBD67AC}" type="pres">
      <dgm:prSet presAssocID="{EAB8F07D-816E-7E49-A0F3-3CBA5CF559DD}" presName="composite" presStyleCnt="0"/>
      <dgm:spPr/>
    </dgm:pt>
    <dgm:pt modelId="{24B5AF9D-345E-C747-8680-F1D9A9DD25D3}" type="pres">
      <dgm:prSet presAssocID="{EAB8F07D-816E-7E49-A0F3-3CBA5CF559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B080-35F0-D143-8156-521B0CD25D3C}" type="pres">
      <dgm:prSet presAssocID="{EAB8F07D-816E-7E49-A0F3-3CBA5CF559D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7A7DA-281D-2948-94A3-A49EE6A19F72}" type="presOf" srcId="{B7F83F8B-A058-4248-800D-7572104E53B9}" destId="{1B063E04-2328-6E4F-A5A1-A2401CCE59EA}" srcOrd="0" destOrd="0" presId="urn:microsoft.com/office/officeart/2005/8/layout/hList1"/>
    <dgm:cxn modelId="{B7F65466-9F2D-3842-9616-237BC37340B1}" type="presOf" srcId="{A5A7DA87-A46A-6847-878D-E1817C8E7A78}" destId="{E74DB080-35F0-D143-8156-521B0CD25D3C}" srcOrd="0" destOrd="0" presId="urn:microsoft.com/office/officeart/2005/8/layout/hList1"/>
    <dgm:cxn modelId="{155F34C6-8511-1649-A381-47590A2038C5}" srcId="{B7F83F8B-A058-4248-800D-7572104E53B9}" destId="{EAB8F07D-816E-7E49-A0F3-3CBA5CF559DD}" srcOrd="0" destOrd="0" parTransId="{D2ECF362-FBDF-1B42-B18D-4EF3AA3E1610}" sibTransId="{13BCA127-95D3-B149-803F-AA157DB1B59F}"/>
    <dgm:cxn modelId="{E9263789-9C80-B44F-8EA5-065B5229B610}" type="presOf" srcId="{EAB8F07D-816E-7E49-A0F3-3CBA5CF559DD}" destId="{24B5AF9D-345E-C747-8680-F1D9A9DD25D3}" srcOrd="0" destOrd="0" presId="urn:microsoft.com/office/officeart/2005/8/layout/hList1"/>
    <dgm:cxn modelId="{F2101F82-2D77-9D4C-9983-81BDF3376477}" srcId="{EAB8F07D-816E-7E49-A0F3-3CBA5CF559DD}" destId="{FE5FF929-BF66-CF43-96D4-50BD23B4F6BD}" srcOrd="1" destOrd="0" parTransId="{13FD1C1E-FC0E-9148-885D-213AF5214CA7}" sibTransId="{0C27646F-958E-A64C-BC7E-371C68A04F0D}"/>
    <dgm:cxn modelId="{08A28CC4-24AD-E045-889A-5B61231E4340}" type="presOf" srcId="{FE5FF929-BF66-CF43-96D4-50BD23B4F6BD}" destId="{E74DB080-35F0-D143-8156-521B0CD25D3C}" srcOrd="0" destOrd="1" presId="urn:microsoft.com/office/officeart/2005/8/layout/hList1"/>
    <dgm:cxn modelId="{2A87EF65-51D4-BC49-91E9-4274D77DCA48}" srcId="{EAB8F07D-816E-7E49-A0F3-3CBA5CF559DD}" destId="{A5A7DA87-A46A-6847-878D-E1817C8E7A78}" srcOrd="0" destOrd="0" parTransId="{91744B4A-80DB-0D48-9595-BD78FDB05B90}" sibTransId="{95DD5982-0DA4-2F4A-8E3F-67B2560F6294}"/>
    <dgm:cxn modelId="{55FB89B0-E93C-1745-A547-76511E6A66B4}" type="presParOf" srcId="{1B063E04-2328-6E4F-A5A1-A2401CCE59EA}" destId="{42234972-1EE4-3740-A77B-EFFFADBD67AC}" srcOrd="0" destOrd="0" presId="urn:microsoft.com/office/officeart/2005/8/layout/hList1"/>
    <dgm:cxn modelId="{1C8B2D85-1351-6E4D-BFA8-0B729B4C0CF7}" type="presParOf" srcId="{42234972-1EE4-3740-A77B-EFFFADBD67AC}" destId="{24B5AF9D-345E-C747-8680-F1D9A9DD25D3}" srcOrd="0" destOrd="0" presId="urn:microsoft.com/office/officeart/2005/8/layout/hList1"/>
    <dgm:cxn modelId="{C4831E64-F659-E344-AF4B-6CB7F7D7559A}" type="presParOf" srcId="{42234972-1EE4-3740-A77B-EFFFADBD67AC}" destId="{E74DB080-35F0-D143-8156-521B0CD25D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380" y="0"/>
          <a:ext cx="4560619" cy="4953000"/>
        </a:xfrm>
        <a:prstGeom prst="upArrow">
          <a:avLst/>
        </a:prstGeom>
        <a:solidFill>
          <a:schemeClr val="tx1"/>
        </a:solidFill>
        <a:ln w="28575">
          <a:solidFill>
            <a:schemeClr val="accent6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66796" y="24"/>
          <a:ext cx="2560320" cy="449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Consequences:</a:t>
          </a:r>
          <a:endParaRPr lang="en-US" sz="25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Corruption of program data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Unexpected transfer of control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Execution of code chosen by attacker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1066796" y="24"/>
        <a:ext cx="2560320" cy="4495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115802"/>
          <a:ext cx="2789587" cy="161234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3249" y="115802"/>
        <a:ext cx="2789587" cy="1074895"/>
      </dsp:txXfrm>
    </dsp:sp>
    <dsp:sp modelId="{DEDCC343-7F71-AF45-8E8B-AFFE47DA6411}">
      <dsp:nvSpPr>
        <dsp:cNvPr id="0" name=""/>
        <dsp:cNvSpPr/>
      </dsp:nvSpPr>
      <dsp:spPr>
        <a:xfrm>
          <a:off x="574610" y="1190697"/>
          <a:ext cx="2789587" cy="174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sp:txBody>
      <dsp:txXfrm>
        <a:off x="625617" y="1241704"/>
        <a:ext cx="2687573" cy="1639486"/>
      </dsp:txXfrm>
    </dsp:sp>
    <dsp:sp modelId="{44CAD89F-F137-D547-AC47-809BF7E3E74B}">
      <dsp:nvSpPr>
        <dsp:cNvPr id="0" name=""/>
        <dsp:cNvSpPr/>
      </dsp:nvSpPr>
      <dsp:spPr>
        <a:xfrm>
          <a:off x="3215728" y="305986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215728" y="444891"/>
        <a:ext cx="688171" cy="416716"/>
      </dsp:txXfrm>
    </dsp:sp>
    <dsp:sp modelId="{3D11C1A6-F203-1543-93C5-44DE2BCC5225}">
      <dsp:nvSpPr>
        <dsp:cNvPr id="0" name=""/>
        <dsp:cNvSpPr/>
      </dsp:nvSpPr>
      <dsp:spPr>
        <a:xfrm>
          <a:off x="4484402" y="115802"/>
          <a:ext cx="2789587" cy="161234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4484402" y="115802"/>
        <a:ext cx="2789587" cy="1074895"/>
      </dsp:txXfrm>
    </dsp:sp>
    <dsp:sp modelId="{4EE3BE4E-9B2A-9545-B3D8-A78722753856}">
      <dsp:nvSpPr>
        <dsp:cNvPr id="0" name=""/>
        <dsp:cNvSpPr/>
      </dsp:nvSpPr>
      <dsp:spPr>
        <a:xfrm>
          <a:off x="5055763" y="1190697"/>
          <a:ext cx="2789587" cy="174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5106770" y="1241704"/>
        <a:ext cx="2687573" cy="163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182B-8B2B-124F-BB33-90E2D0F4E2EB}">
      <dsp:nvSpPr>
        <dsp:cNvPr id="0" name=""/>
        <dsp:cNvSpPr/>
      </dsp:nvSpPr>
      <dsp:spPr>
        <a:xfrm>
          <a:off x="0" y="0"/>
          <a:ext cx="38862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Target program can be:</a:t>
          </a:r>
          <a:endParaRPr lang="en-US" sz="4000" kern="1200" dirty="0"/>
        </a:p>
      </dsp:txBody>
      <dsp:txXfrm>
        <a:off x="0" y="0"/>
        <a:ext cx="3886200" cy="1577340"/>
      </dsp:txXfrm>
    </dsp:sp>
    <dsp:sp modelId="{82C84238-C2CC-C040-9698-43296D9A29A3}">
      <dsp:nvSpPr>
        <dsp:cNvPr id="0" name=""/>
        <dsp:cNvSpPr/>
      </dsp:nvSpPr>
      <dsp:spPr>
        <a:xfrm>
          <a:off x="388619" y="1577789"/>
          <a:ext cx="3108960" cy="103294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</a:rPr>
            <a:t>A trusted system utility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418873" y="1608043"/>
        <a:ext cx="3048452" cy="972439"/>
      </dsp:txXfrm>
    </dsp:sp>
    <dsp:sp modelId="{2BD2039C-D71F-EA43-A1C9-1960B7FCE462}">
      <dsp:nvSpPr>
        <dsp:cNvPr id="0" name=""/>
        <dsp:cNvSpPr/>
      </dsp:nvSpPr>
      <dsp:spPr>
        <a:xfrm>
          <a:off x="388619" y="2769651"/>
          <a:ext cx="3108960" cy="103294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</a:rPr>
            <a:t>Network service daemon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418873" y="2799905"/>
        <a:ext cx="3048452" cy="972439"/>
      </dsp:txXfrm>
    </dsp:sp>
    <dsp:sp modelId="{651A87E7-F593-4949-995E-AF3C1DB0521D}">
      <dsp:nvSpPr>
        <dsp:cNvPr id="0" name=""/>
        <dsp:cNvSpPr/>
      </dsp:nvSpPr>
      <dsp:spPr>
        <a:xfrm>
          <a:off x="388619" y="3961513"/>
          <a:ext cx="3108960" cy="103294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</a:rPr>
            <a:t>Commonly used library code</a:t>
          </a:r>
        </a:p>
      </dsp:txBody>
      <dsp:txXfrm>
        <a:off x="418873" y="3991767"/>
        <a:ext cx="3048452" cy="972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AA9D3-AE32-1C46-BCF8-ACCB353F80F6}">
      <dsp:nvSpPr>
        <dsp:cNvPr id="0" name=""/>
        <dsp:cNvSpPr/>
      </dsp:nvSpPr>
      <dsp:spPr>
        <a:xfrm>
          <a:off x="0" y="0"/>
          <a:ext cx="43434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0" kern="1200" dirty="0" err="1" smtClean="0">
              <a:solidFill>
                <a:srgbClr val="000000"/>
              </a:solidFill>
            </a:rPr>
            <a:t>Shellcode</a:t>
          </a:r>
          <a:r>
            <a:rPr lang="en-US" sz="4100" b="0" kern="1200" dirty="0" smtClean="0">
              <a:solidFill>
                <a:srgbClr val="000000"/>
              </a:solidFill>
            </a:rPr>
            <a:t> functions</a:t>
          </a:r>
          <a:endParaRPr lang="en-US" sz="4100" b="0" kern="1200" dirty="0">
            <a:solidFill>
              <a:srgbClr val="000000"/>
            </a:solidFill>
          </a:endParaRPr>
        </a:p>
      </dsp:txBody>
      <dsp:txXfrm>
        <a:off x="0" y="0"/>
        <a:ext cx="4343400" cy="1577340"/>
      </dsp:txXfrm>
    </dsp:sp>
    <dsp:sp modelId="{7FDCD2E6-09C2-454D-AB20-BD70E5B13EFB}">
      <dsp:nvSpPr>
        <dsp:cNvPr id="0" name=""/>
        <dsp:cNvSpPr/>
      </dsp:nvSpPr>
      <dsp:spPr>
        <a:xfrm>
          <a:off x="228601" y="1578334"/>
          <a:ext cx="3886196" cy="6082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Launch a remote shell when connected to</a:t>
          </a:r>
        </a:p>
      </dsp:txBody>
      <dsp:txXfrm>
        <a:off x="246416" y="1596149"/>
        <a:ext cx="3850566" cy="572624"/>
      </dsp:txXfrm>
    </dsp:sp>
    <dsp:sp modelId="{95ED0358-8773-E841-9252-1BC704EDE27D}">
      <dsp:nvSpPr>
        <dsp:cNvPr id="0" name=""/>
        <dsp:cNvSpPr/>
      </dsp:nvSpPr>
      <dsp:spPr>
        <a:xfrm>
          <a:off x="228601" y="2280166"/>
          <a:ext cx="3886196" cy="6082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Create a reverse shell that connects back to the hacker</a:t>
          </a:r>
        </a:p>
      </dsp:txBody>
      <dsp:txXfrm>
        <a:off x="246416" y="2297981"/>
        <a:ext cx="3850566" cy="572624"/>
      </dsp:txXfrm>
    </dsp:sp>
    <dsp:sp modelId="{D9DCE8AC-7881-874F-A451-3D1BE0A24AFF}">
      <dsp:nvSpPr>
        <dsp:cNvPr id="0" name=""/>
        <dsp:cNvSpPr/>
      </dsp:nvSpPr>
      <dsp:spPr>
        <a:xfrm>
          <a:off x="228601" y="2981997"/>
          <a:ext cx="3886196" cy="6082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Use local exploits that establish a shell</a:t>
          </a:r>
        </a:p>
      </dsp:txBody>
      <dsp:txXfrm>
        <a:off x="246416" y="2999812"/>
        <a:ext cx="3850566" cy="572624"/>
      </dsp:txXfrm>
    </dsp:sp>
    <dsp:sp modelId="{5A8A09A2-E57B-F74F-9C8B-D81D58670AAA}">
      <dsp:nvSpPr>
        <dsp:cNvPr id="0" name=""/>
        <dsp:cNvSpPr/>
      </dsp:nvSpPr>
      <dsp:spPr>
        <a:xfrm>
          <a:off x="228601" y="3683829"/>
          <a:ext cx="3886196" cy="6082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Flush firewall rules that currently block other attacks</a:t>
          </a:r>
        </a:p>
      </dsp:txBody>
      <dsp:txXfrm>
        <a:off x="246416" y="3701644"/>
        <a:ext cx="3850566" cy="572624"/>
      </dsp:txXfrm>
    </dsp:sp>
    <dsp:sp modelId="{37638292-49D8-724E-95AE-EC1F35799921}">
      <dsp:nvSpPr>
        <dsp:cNvPr id="0" name=""/>
        <dsp:cNvSpPr/>
      </dsp:nvSpPr>
      <dsp:spPr>
        <a:xfrm>
          <a:off x="228601" y="4385661"/>
          <a:ext cx="3886196" cy="6082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Break out of a </a:t>
          </a:r>
          <a:r>
            <a:rPr lang="en-US" sz="1400" b="1" kern="1200" dirty="0" err="1" smtClean="0">
              <a:solidFill>
                <a:srgbClr val="000000"/>
              </a:solidFill>
            </a:rPr>
            <a:t>chroot</a:t>
          </a:r>
          <a:r>
            <a:rPr lang="en-US" sz="1400" b="1" kern="1200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sz="1400" b="1" kern="1200" dirty="0">
            <a:solidFill>
              <a:srgbClr val="000000"/>
            </a:solidFill>
          </a:endParaRPr>
        </a:p>
      </dsp:txBody>
      <dsp:txXfrm>
        <a:off x="246416" y="4403476"/>
        <a:ext cx="3850566" cy="572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46096-F971-0541-8F34-9CA947D7726E}">
      <dsp:nvSpPr>
        <dsp:cNvPr id="0" name=""/>
        <dsp:cNvSpPr/>
      </dsp:nvSpPr>
      <dsp:spPr>
        <a:xfrm>
          <a:off x="4866997" y="3284987"/>
          <a:ext cx="91440" cy="611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605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9C77-E05D-CF4D-A9ED-676C40DE7E78}">
      <dsp:nvSpPr>
        <dsp:cNvPr id="0" name=""/>
        <dsp:cNvSpPr/>
      </dsp:nvSpPr>
      <dsp:spPr>
        <a:xfrm>
          <a:off x="3627585" y="1338013"/>
          <a:ext cx="1285131" cy="61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91"/>
              </a:lnTo>
              <a:lnTo>
                <a:pt x="1285131" y="416791"/>
              </a:lnTo>
              <a:lnTo>
                <a:pt x="1285131" y="611605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21BAE-E946-B54C-B326-1E81D5992EAA}">
      <dsp:nvSpPr>
        <dsp:cNvPr id="0" name=""/>
        <dsp:cNvSpPr/>
      </dsp:nvSpPr>
      <dsp:spPr>
        <a:xfrm>
          <a:off x="2296733" y="3284987"/>
          <a:ext cx="91440" cy="611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605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60FC7-8E7B-8B45-AF18-3E51810E4DCB}">
      <dsp:nvSpPr>
        <dsp:cNvPr id="0" name=""/>
        <dsp:cNvSpPr/>
      </dsp:nvSpPr>
      <dsp:spPr>
        <a:xfrm>
          <a:off x="2342453" y="1338013"/>
          <a:ext cx="1285131" cy="611605"/>
        </a:xfrm>
        <a:custGeom>
          <a:avLst/>
          <a:gdLst/>
          <a:ahLst/>
          <a:cxnLst/>
          <a:rect l="0" t="0" r="0" b="0"/>
          <a:pathLst>
            <a:path>
              <a:moveTo>
                <a:pt x="1285131" y="0"/>
              </a:moveTo>
              <a:lnTo>
                <a:pt x="1285131" y="416791"/>
              </a:lnTo>
              <a:lnTo>
                <a:pt x="0" y="416791"/>
              </a:lnTo>
              <a:lnTo>
                <a:pt x="0" y="611605"/>
              </a:lnTo>
            </a:path>
          </a:pathLst>
        </a:cu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74B36-78EB-544B-A7A4-0880490EA7BA}">
      <dsp:nvSpPr>
        <dsp:cNvPr id="0" name=""/>
        <dsp:cNvSpPr/>
      </dsp:nvSpPr>
      <dsp:spPr>
        <a:xfrm>
          <a:off x="2576114" y="2644"/>
          <a:ext cx="2102943" cy="1335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C8CA-128C-1840-9D6A-04FEFE1F3368}">
      <dsp:nvSpPr>
        <dsp:cNvPr id="0" name=""/>
        <dsp:cNvSpPr/>
      </dsp:nvSpPr>
      <dsp:spPr>
        <a:xfrm>
          <a:off x="2809774" y="224621"/>
          <a:ext cx="2102943" cy="1335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Two broad defense approaches</a:t>
          </a:r>
          <a:endParaRPr lang="en-US" sz="1800" kern="1200" dirty="0"/>
        </a:p>
      </dsp:txBody>
      <dsp:txXfrm>
        <a:off x="2848886" y="263733"/>
        <a:ext cx="2024719" cy="1257144"/>
      </dsp:txXfrm>
    </dsp:sp>
    <dsp:sp modelId="{5F83DF40-0583-8948-A42E-CE85A0985A7A}">
      <dsp:nvSpPr>
        <dsp:cNvPr id="0" name=""/>
        <dsp:cNvSpPr/>
      </dsp:nvSpPr>
      <dsp:spPr>
        <a:xfrm>
          <a:off x="1290982" y="1949618"/>
          <a:ext cx="2102943" cy="1335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D3CBF-DDCA-A94C-8E2F-E3A977197A95}">
      <dsp:nvSpPr>
        <dsp:cNvPr id="0" name=""/>
        <dsp:cNvSpPr/>
      </dsp:nvSpPr>
      <dsp:spPr>
        <a:xfrm>
          <a:off x="1524642" y="2171596"/>
          <a:ext cx="2102943" cy="1335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Compile-time</a:t>
          </a:r>
        </a:p>
      </dsp:txBody>
      <dsp:txXfrm>
        <a:off x="1563754" y="2210708"/>
        <a:ext cx="2024719" cy="1257144"/>
      </dsp:txXfrm>
    </dsp:sp>
    <dsp:sp modelId="{94B88FA9-4397-2142-AC86-85234501DD22}">
      <dsp:nvSpPr>
        <dsp:cNvPr id="0" name=""/>
        <dsp:cNvSpPr/>
      </dsp:nvSpPr>
      <dsp:spPr>
        <a:xfrm>
          <a:off x="1290982" y="3896593"/>
          <a:ext cx="2102943" cy="1335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789AE-E0DB-FB4B-94B6-8EFFC22F14F1}">
      <dsp:nvSpPr>
        <dsp:cNvPr id="0" name=""/>
        <dsp:cNvSpPr/>
      </dsp:nvSpPr>
      <dsp:spPr>
        <a:xfrm>
          <a:off x="1524642" y="4118570"/>
          <a:ext cx="2102943" cy="1335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Aim to harden programs to resist attacks in new programs</a:t>
          </a:r>
        </a:p>
      </dsp:txBody>
      <dsp:txXfrm>
        <a:off x="1563754" y="4157682"/>
        <a:ext cx="2024719" cy="1257144"/>
      </dsp:txXfrm>
    </dsp:sp>
    <dsp:sp modelId="{A702120C-0708-5C4F-9EAB-7A4FF7DB78E5}">
      <dsp:nvSpPr>
        <dsp:cNvPr id="0" name=""/>
        <dsp:cNvSpPr/>
      </dsp:nvSpPr>
      <dsp:spPr>
        <a:xfrm>
          <a:off x="3861246" y="1949618"/>
          <a:ext cx="2102943" cy="1335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DFF-FB1C-F841-8DC1-2F281FD7A6E9}">
      <dsp:nvSpPr>
        <dsp:cNvPr id="0" name=""/>
        <dsp:cNvSpPr/>
      </dsp:nvSpPr>
      <dsp:spPr>
        <a:xfrm>
          <a:off x="4094906" y="2171596"/>
          <a:ext cx="2102943" cy="1335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Run-time</a:t>
          </a:r>
        </a:p>
      </dsp:txBody>
      <dsp:txXfrm>
        <a:off x="4134018" y="2210708"/>
        <a:ext cx="2024719" cy="1257144"/>
      </dsp:txXfrm>
    </dsp:sp>
    <dsp:sp modelId="{6F78BCAE-E52A-1F4D-A1AA-C94774844DEB}">
      <dsp:nvSpPr>
        <dsp:cNvPr id="0" name=""/>
        <dsp:cNvSpPr/>
      </dsp:nvSpPr>
      <dsp:spPr>
        <a:xfrm>
          <a:off x="3861246" y="3896593"/>
          <a:ext cx="2102943" cy="1335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0BE24-68C5-454F-AEDD-B0E480D55890}">
      <dsp:nvSpPr>
        <dsp:cNvPr id="0" name=""/>
        <dsp:cNvSpPr/>
      </dsp:nvSpPr>
      <dsp:spPr>
        <a:xfrm>
          <a:off x="4094906" y="4118570"/>
          <a:ext cx="2102943" cy="1335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Aim to detect and abort attacks in existing programs</a:t>
          </a:r>
          <a:endParaRPr lang="en-US" sz="1800" kern="1200" dirty="0"/>
        </a:p>
      </dsp:txBody>
      <dsp:txXfrm>
        <a:off x="4134018" y="4157682"/>
        <a:ext cx="2024719" cy="1257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8FCC9-AE1D-384B-9A58-2E5D9C0DE65D}">
      <dsp:nvSpPr>
        <dsp:cNvPr id="0" name=""/>
        <dsp:cNvSpPr/>
      </dsp:nvSpPr>
      <dsp:spPr>
        <a:xfrm>
          <a:off x="0" y="15718"/>
          <a:ext cx="5410200" cy="672682"/>
        </a:xfrm>
        <a:prstGeom prst="rect">
          <a:avLst/>
        </a:prstGeom>
        <a:solidFill>
          <a:schemeClr val="accent3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Disadvantages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0" y="15718"/>
        <a:ext cx="5410200" cy="672682"/>
      </dsp:txXfrm>
    </dsp:sp>
    <dsp:sp modelId="{3B4943DA-0858-8E4A-8A7D-48D06C3231A9}">
      <dsp:nvSpPr>
        <dsp:cNvPr id="0" name=""/>
        <dsp:cNvSpPr/>
      </dsp:nvSpPr>
      <dsp:spPr>
        <a:xfrm>
          <a:off x="0" y="688401"/>
          <a:ext cx="5410200" cy="3359879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9525" cap="flat" cmpd="sng" algn="ctr">
          <a:solidFill>
            <a:schemeClr val="accent3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n-lt"/>
            </a:rPr>
            <a:t>Additional code must be executed at run time to impose checks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n-lt"/>
            </a:rPr>
            <a:t>Flexibility and safety comes at a cost in resource use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n-lt"/>
            </a:rPr>
            <a:t>Distance from the underlying machine language and architecture means that access to some instructions and hardware resources is lost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n-lt"/>
            </a:rPr>
            <a:t>Limits their usefulness in writing code, such as device drivers, that must interact with such resources</a:t>
          </a:r>
        </a:p>
      </dsp:txBody>
      <dsp:txXfrm>
        <a:off x="0" y="688401"/>
        <a:ext cx="5410200" cy="3359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95C9-3927-B94E-8403-AB5EA84E54C8}">
      <dsp:nvSpPr>
        <dsp:cNvPr id="0" name=""/>
        <dsp:cNvSpPr/>
      </dsp:nvSpPr>
      <dsp:spPr>
        <a:xfrm>
          <a:off x="3522" y="75143"/>
          <a:ext cx="4219277" cy="1358945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Use virtual memory support to make some regions of memory non-executable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682995" y="75143"/>
        <a:ext cx="2860332" cy="1358945"/>
      </dsp:txXfrm>
    </dsp:sp>
    <dsp:sp modelId="{306ACB49-B515-EA43-8C3C-90A5069DB647}">
      <dsp:nvSpPr>
        <dsp:cNvPr id="0" name=""/>
        <dsp:cNvSpPr/>
      </dsp:nvSpPr>
      <dsp:spPr>
        <a:xfrm>
          <a:off x="3522" y="1603956"/>
          <a:ext cx="3375421" cy="274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/>
            <a:t>Requires support from memory management unit (MMU)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/>
            <a:t>Long existed on SPARC / Solaris systems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/>
            <a:t>Recent on x86 Linux/Unix/Windows systems</a:t>
          </a:r>
          <a:endParaRPr lang="en-US" sz="2100" b="1" kern="1200" dirty="0"/>
        </a:p>
      </dsp:txBody>
      <dsp:txXfrm>
        <a:off x="3522" y="1603956"/>
        <a:ext cx="3375421" cy="2740500"/>
      </dsp:txXfrm>
    </dsp:sp>
    <dsp:sp modelId="{2FEDC728-875F-4C4E-A497-AFC3B2BF7B1E}">
      <dsp:nvSpPr>
        <dsp:cNvPr id="0" name=""/>
        <dsp:cNvSpPr/>
      </dsp:nvSpPr>
      <dsp:spPr>
        <a:xfrm>
          <a:off x="4006800" y="75143"/>
          <a:ext cx="4219277" cy="1358945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Issues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686273" y="75143"/>
        <a:ext cx="2860332" cy="1358945"/>
      </dsp:txXfrm>
    </dsp:sp>
    <dsp:sp modelId="{53A86220-67A1-E542-B493-65F73FC1FCB1}">
      <dsp:nvSpPr>
        <dsp:cNvPr id="0" name=""/>
        <dsp:cNvSpPr/>
      </dsp:nvSpPr>
      <dsp:spPr>
        <a:xfrm>
          <a:off x="4006800" y="1603956"/>
          <a:ext cx="3375421" cy="274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/>
            <a:t>Support for executable stack code</a:t>
          </a:r>
          <a:endParaRPr lang="en-US" sz="2100" b="1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smtClean="0"/>
            <a:t>Special provisions are needed</a:t>
          </a:r>
          <a:endParaRPr lang="en-US" sz="2100" b="1" kern="1200" dirty="0"/>
        </a:p>
      </dsp:txBody>
      <dsp:txXfrm>
        <a:off x="4006800" y="1603956"/>
        <a:ext cx="3375421" cy="2740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56AF6-35BE-DB43-A01C-9676C4A77E46}">
      <dsp:nvSpPr>
        <dsp:cNvPr id="0" name=""/>
        <dsp:cNvSpPr/>
      </dsp:nvSpPr>
      <dsp:spPr>
        <a:xfrm rot="16200000">
          <a:off x="-1093328" y="1094333"/>
          <a:ext cx="4800600" cy="2611933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Variant that overwrites buffer and saved frame pointer address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Saved frame pointer value is changed to refer to a dummy stack frame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Current function returns to the replacement dummy frame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Control is transferred to the shellcode in the overwritten buffer</a:t>
          </a:r>
          <a:endParaRPr lang="en-US" sz="1300" kern="1200" dirty="0">
            <a:solidFill>
              <a:srgbClr val="000000"/>
            </a:solidFill>
          </a:endParaRPr>
        </a:p>
      </dsp:txBody>
      <dsp:txXfrm rot="5400000">
        <a:off x="1005" y="960120"/>
        <a:ext cx="2611933" cy="2880360"/>
      </dsp:txXfrm>
    </dsp:sp>
    <dsp:sp modelId="{60387039-7D5F-DC44-A5F2-83DE1C7722A8}">
      <dsp:nvSpPr>
        <dsp:cNvPr id="0" name=""/>
        <dsp:cNvSpPr/>
      </dsp:nvSpPr>
      <dsp:spPr>
        <a:xfrm rot="16200000">
          <a:off x="1714499" y="1094333"/>
          <a:ext cx="4800600" cy="2611933"/>
        </a:xfrm>
        <a:prstGeom prst="flowChartManualOperation">
          <a:avLst/>
        </a:prstGeom>
        <a:solidFill>
          <a:schemeClr val="accent6"/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Off-by-one attacks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Coding error that allows one more byte to be copied than there is space available</a:t>
          </a:r>
          <a:endParaRPr lang="en-US" sz="1300" b="1" kern="1200" dirty="0">
            <a:solidFill>
              <a:srgbClr val="000000"/>
            </a:solidFill>
          </a:endParaRPr>
        </a:p>
      </dsp:txBody>
      <dsp:txXfrm rot="5400000">
        <a:off x="2808832" y="960120"/>
        <a:ext cx="2611933" cy="2880360"/>
      </dsp:txXfrm>
    </dsp:sp>
    <dsp:sp modelId="{6D409BBD-A8A5-634D-8D3C-AD53408C374F}">
      <dsp:nvSpPr>
        <dsp:cNvPr id="0" name=""/>
        <dsp:cNvSpPr/>
      </dsp:nvSpPr>
      <dsp:spPr>
        <a:xfrm rot="16200000">
          <a:off x="4522328" y="1094333"/>
          <a:ext cx="4800600" cy="2611933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Defenses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Use non-executable stacks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</a:rPr>
            <a:t>Randomization of the stack in memory and of system libraries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b="1" kern="1200" dirty="0"/>
        </a:p>
      </dsp:txBody>
      <dsp:txXfrm rot="5400000">
        <a:off x="5616661" y="960120"/>
        <a:ext cx="2611933" cy="2880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AF9D-345E-C747-8680-F1D9A9DD25D3}">
      <dsp:nvSpPr>
        <dsp:cNvPr id="0" name=""/>
        <dsp:cNvSpPr/>
      </dsp:nvSpPr>
      <dsp:spPr>
        <a:xfrm>
          <a:off x="0" y="13050"/>
          <a:ext cx="6096000" cy="6924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Defenses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3050"/>
        <a:ext cx="6096000" cy="692400"/>
      </dsp:txXfrm>
    </dsp:sp>
    <dsp:sp modelId="{E74DB080-35F0-D143-8156-521B0CD25D3C}">
      <dsp:nvSpPr>
        <dsp:cNvPr id="0" name=""/>
        <dsp:cNvSpPr/>
      </dsp:nvSpPr>
      <dsp:spPr>
        <a:xfrm>
          <a:off x="0" y="705450"/>
          <a:ext cx="6096000" cy="1262699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Making the heap non-executable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Randomizing the allocation of memory on the heap</a:t>
          </a:r>
          <a:endParaRPr lang="en-US" sz="2000" kern="1200" dirty="0">
            <a:latin typeface="+mn-lt"/>
          </a:endParaRPr>
        </a:p>
      </dsp:txBody>
      <dsp:txXfrm>
        <a:off x="0" y="705450"/>
        <a:ext cx="6096000" cy="126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10 “Buffer Overflow”.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505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7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11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buffer overflow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the targeted buffer is located on the stack,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smashing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Stack buffer overflow attacks have been exploited since first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called function also needs locations to save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[STAL16b].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3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13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[STAL16c].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14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 smtClean="0">
              <a:latin typeface="Times" pitchFamily="-110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4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15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" pitchFamily="-110" charset="0"/>
              </a:rPr>
              <a:t>Basic stack</a:t>
            </a:r>
            <a:r>
              <a:rPr lang="en-US" baseline="0" dirty="0" smtClean="0">
                <a:latin typeface="Times" pitchFamily="-110" charset="0"/>
              </a:rPr>
              <a:t> overflow stack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8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shell-code, there are a few more things to note about the structure of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2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These routines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4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18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because traditionally its function was to transfer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it typically involved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system(”command.exe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6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19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position independent.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means it cannot contain any absolute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6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overflow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6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above limitations, what results from this design process is code similar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10.8b . This code is written in x86 assembly language,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used by Pentium processors. To assist in reading this code, Table 10.3 provides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list of common x86 assembly language instructions, and Table 10.4 lists some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common machine registers it references.  A lot more detail on x86 assembly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machine organization may be found in [STAL16b]. In general, the code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10.8b implements the functionality specified in the original C program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10.8a . However, in order to overcome the limitations mentioned above,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few unique features.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feature is how the string 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is referenced.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is ensuring that no NULLs occur in the shellcode.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759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x86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3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666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23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commandline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shellcode, including code that can: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24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Compile-time defenses aim to prevent or detect buffer overflows by instrumenting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28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25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16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26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In order to harden these systems, the programmer needs to inspect the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buffer overflow exploits, this process has begun in some cases. A good example is the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project, which produces a free, multiplatform 4.4BSD-based UNIX-like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operating system. Among other technology changes, programmers have undertaken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 extensive audit of the existing code base, including the operating system,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libraries, and common utilities. This has resulted in what is widely regarded as one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safest operating systems in widespread use.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project slogan in 2016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claims: “Only two remote holes in the default install, in a heck of a long time!”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a clearly enviable record. Microsoft programmers have also undertaken a major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project in reviewing their code base, partly in response to continuing bad publicity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 the number of vulnerabilities, including many buffer overflow issues, that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been found in their operating systems and applications code. This has clearly been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difficult process, though they claim that Vista and later Windows operating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3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10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28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41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29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code writes a canary value below the old frame pointer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0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due to a legacy of buggy code in widely deployed operating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applications, a failure to patch and update many systems, and continuing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 by programmers, it is still a major source of concern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practitioners. This chapter focuses on how a buffer overflow occurs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methods can be used to prevent or detect its occurrence.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080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30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has been noted, most of the compile-time approaches require recompilation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programs. Hence there is interest in run-time defenses that can be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operating systems updates to provide some protection for existing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These defenses involve changes to the memory management of the virtual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space of processes. These changes act to either alter the properties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of memory, or to make predicting the location of targeted buffers sufficiently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thwart many types of attacks.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being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no-execute bit in its MMU. Extensions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Windows systems since XP SP2.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3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31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3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32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15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21DB-0001-B24F-8640-8FDD4F4DD456}" type="slidenum">
              <a:rPr lang="en-AU"/>
              <a:pPr/>
              <a:t>33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classic stack buffer overflow, the attacker overwrites a buffer located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 area of a stack frame and then overwrites the saved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address. A variant on this attack overwrites the buffer and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address. The saved frame pointer value is changed to refer to a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near the top of the overwritten buffer, where a dummy stack frame has been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return address pointing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lower in the buffer.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change, the current function returns to its calling function as normal, since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has not been changed. However, that calling function is now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replacement dummy frame, and when it returns, control is transferred to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</a:t>
            </a:r>
          </a:p>
          <a:p>
            <a:endParaRPr lang="en-US" b="0" dirty="0" smtClean="0">
              <a:latin typeface="Times" pitchFamily="-110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seem a rather indirect attack, but it could be used when only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limited buffer overflow is possible, one that permits a change to the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but not the return address. You might recall the example program shown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10.7 only permitted enough additional buffer content to overwrite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but not return address. This example probably could not use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final trailing NULL, which terminates the string read into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buffer, would alter either the saved frame pointer or return address in a way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typically thwart the attack. However, there is another category of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 known as off-by-one attacks. These can occur in a binary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when the programmer has included code to check the number of bytes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transferred, but due to a coding error, allows just one more byte to be copied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there is space available. This typically occurs when a conditional test uses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&lt;= instead of &lt;, or &gt;= instead of &gt; . If the buffer is located immediately below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saved frame pointer, then this extra byte could change the first (least significant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byte on an x86 processor) of this address. While changing one byte might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much, given that the attacker just wants to alter this address from the real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 stack frame (just above the current frame in memory) to a new dummy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located in the buffer within a the current frame, the change typically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to be a few tens of bytes. With luck in the addresses being used, a one-byte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may be all that is needed. Hence an overflow attack transferring control to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possible, even if indirectly.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additional limitations on this attack. In the classic stack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the attacker only needed to guess an approximate address for the buffer,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some slack could be taken up in the NOP sled. However, for this indirect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to work, the attacker must know the buffer address precisely, as the exact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of the dummy stack frame has to be used when overwriting the old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value. This can significantly reduce the attack’s chance of success.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the attacker occurs after control has returned to the calling function.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function is now using the dummy stack frame, any local variables it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are now invalid, and use of them could cause the program to crash before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finishes and returns into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However, this is a risk with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overwriting attacks.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this type of attack include any of the stack protection mechanisms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modifications to the stack frame or return address by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code. Also, using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 blocks the execution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this alone would not prevent an indirect variant of the return-to-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systemcall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we will consider next. Randomization of the stack in memory and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libraries would both act to greatly hinder the ability of the attacker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correct addresses to use and hence block successful execution of the attack.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41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34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6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35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8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36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Consider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10.8. The attacker would pad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82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37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54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38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functions (a GCC C and 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Defenses against such attacks include making the global data area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4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</a:rPr>
              <a:t>Chapter</a:t>
            </a:r>
            <a:r>
              <a:rPr lang="en-US" baseline="0" smtClean="0">
                <a:latin typeface="Times New Roman" pitchFamily="-107" charset="0"/>
              </a:rPr>
              <a:t> </a:t>
            </a:r>
            <a:r>
              <a:rPr lang="en-US" smtClean="0">
                <a:latin typeface="Times New Roman" pitchFamily="-107" charset="0"/>
              </a:rPr>
              <a:t>10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06570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4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 smtClean="0"/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also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overwrite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is defined in the NISTIR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Key Information Security Terms,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2013)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condition at an interface under which more input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2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6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9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7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8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highest to lowest, as shown in Figure 10.2 .  This will typically be the case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succeed, and the variable VALID would be set to TRUE. 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shown in the first of the three example program runs in Figure 10.1b .  Any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 of text from the program’s standard input up until the first newline 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 smtClean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4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9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 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we discuss in Chapter 11.2, to automatically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7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305800" cy="18805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latin typeface="+mn-lt"/>
              </a:rPr>
              <a:t>A</a:t>
            </a:r>
            <a:r>
              <a:rPr lang="en-US" sz="1900" dirty="0" smtClean="0">
                <a:latin typeface="+mn-lt"/>
              </a:rPr>
              <a:t>t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latin typeface="+mn-lt"/>
              </a:rPr>
              <a:t>A</a:t>
            </a:r>
            <a:r>
              <a:rPr lang="en-US" sz="1900" dirty="0" smtClean="0">
                <a:latin typeface="+mn-lt"/>
              </a:rPr>
              <a:t>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8669499"/>
              </p:ext>
            </p:extLst>
          </p:nvPr>
        </p:nvGraphicFramePr>
        <p:xfrm>
          <a:off x="657225" y="372745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Buffer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Overflows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O</a:t>
            </a:r>
            <a:r>
              <a:rPr lang="en-US" sz="3200" dirty="0" smtClean="0">
                <a:latin typeface="+mn-lt"/>
              </a:rPr>
              <a:t>ccur </a:t>
            </a:r>
            <a:r>
              <a:rPr lang="en-US" sz="3200" dirty="0">
                <a:latin typeface="+mn-lt"/>
              </a:rPr>
              <a:t>when buffer is located on </a:t>
            </a:r>
            <a:r>
              <a:rPr lang="en-US" sz="3200" dirty="0" smtClean="0">
                <a:latin typeface="+mn-lt"/>
              </a:rPr>
              <a:t>stack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lso referred to as </a:t>
            </a:r>
            <a:r>
              <a:rPr lang="en-US" sz="2000" i="1" dirty="0" smtClean="0">
                <a:latin typeface="+mn-lt"/>
              </a:rPr>
              <a:t>stack smashing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sed </a:t>
            </a:r>
            <a:r>
              <a:rPr lang="en-US" sz="2000" dirty="0">
                <a:latin typeface="+mn-lt"/>
              </a:rPr>
              <a:t>by Morris </a:t>
            </a:r>
            <a:r>
              <a:rPr lang="en-US" sz="2000" dirty="0" smtClean="0">
                <a:latin typeface="+mn-lt"/>
              </a:rPr>
              <a:t>Worm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xploits included an unchecked buffer overflow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A</a:t>
            </a:r>
            <a:r>
              <a:rPr lang="en-US" sz="3200" dirty="0" smtClean="0">
                <a:latin typeface="+mn-lt"/>
              </a:rPr>
              <a:t>re still being widely exploited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tack frame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Also needs locations to save the parameters to </a:t>
            </a:r>
            <a:r>
              <a:rPr lang="en-US" sz="2000" dirty="0" smtClean="0">
                <a:latin typeface="+mn-lt"/>
              </a:rPr>
              <a:t>be passed </a:t>
            </a:r>
            <a:r>
              <a:rPr lang="en-US" sz="2000" dirty="0">
                <a:latin typeface="+mn-lt"/>
              </a:rPr>
              <a:t>in to the called function and to </a:t>
            </a:r>
            <a:r>
              <a:rPr lang="en-US" sz="2000" dirty="0" smtClean="0">
                <a:latin typeface="+mn-lt"/>
              </a:rPr>
              <a:t>possibly save </a:t>
            </a:r>
            <a:r>
              <a:rPr lang="en-US" sz="2000" dirty="0">
                <a:latin typeface="+mn-lt"/>
              </a:rPr>
              <a:t>register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9722"/>
          <a:stretch/>
        </p:blipFill>
        <p:spPr>
          <a:xfrm>
            <a:off x="1835696" y="188640"/>
            <a:ext cx="5802175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889124" y="177800"/>
            <a:ext cx="5857876" cy="65024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7867473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251520" y="0"/>
            <a:ext cx="529907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5796137" y="1219200"/>
            <a:ext cx="30963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Figure 10.7 </a:t>
            </a:r>
            <a:endParaRPr lang="en-US" sz="4000" dirty="0" smtClean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algn="ctr"/>
            <a:endParaRPr lang="en-US" sz="4000" dirty="0">
              <a:latin typeface="+mn-lt"/>
            </a:endParaRPr>
          </a:p>
          <a:p>
            <a:pPr algn="ctr"/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Another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Stack Overflow Example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3" y="1628800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ts val="5300"/>
              </a:lnSpc>
            </a:pP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10.2 </a:t>
            </a: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Common Unsafe C Standard Library Routines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323528" y="3645024"/>
            <a:ext cx="8574491" cy="200475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15416"/>
            <a:ext cx="8229600" cy="1600200"/>
          </a:xfrm>
        </p:spPr>
        <p:txBody>
          <a:bodyPr/>
          <a:lstStyle/>
          <a:p>
            <a:r>
              <a:rPr lang="en-US" sz="6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Shellcode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784"/>
            <a:ext cx="8229600" cy="5256584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ode </a:t>
            </a:r>
            <a:r>
              <a:rPr lang="en-US" sz="2800" dirty="0">
                <a:latin typeface="+mn-lt"/>
              </a:rPr>
              <a:t>supplied by attacker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Often saved in buffer being overflowed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Traditionally transferred control to a user command-line interpreter (shell)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achine </a:t>
            </a:r>
            <a:r>
              <a:rPr lang="en-US" sz="2800" dirty="0">
                <a:latin typeface="+mn-lt"/>
              </a:rPr>
              <a:t>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pecific </a:t>
            </a:r>
            <a:r>
              <a:rPr lang="en-US" sz="2000" dirty="0">
                <a:latin typeface="+mn-lt"/>
              </a:rPr>
              <a:t>to processor and operating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raditionally </a:t>
            </a:r>
            <a:r>
              <a:rPr lang="en-US" sz="2000" dirty="0">
                <a:latin typeface="+mn-lt"/>
              </a:rPr>
              <a:t>needed good assembly language skills to create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ore </a:t>
            </a:r>
            <a:r>
              <a:rPr lang="en-US" sz="2000" dirty="0">
                <a:latin typeface="+mn-lt"/>
              </a:rPr>
              <a:t>recently</a:t>
            </a:r>
            <a:r>
              <a:rPr lang="en-US" sz="2000" dirty="0" smtClean="0">
                <a:latin typeface="+mn-lt"/>
              </a:rPr>
              <a:t> a number of sites and tools have been developed that automate this process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 err="1">
                <a:latin typeface="+mn-lt"/>
              </a:rPr>
              <a:t>Metasploit</a:t>
            </a:r>
            <a:r>
              <a:rPr lang="en-US" sz="2800" dirty="0">
                <a:latin typeface="+mn-lt"/>
              </a:rPr>
              <a:t> Project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Provides useful information to people who perform penetration, IDS signature development, and exploit research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5170"/>
          <a:stretch/>
        </p:blipFill>
        <p:spPr>
          <a:xfrm>
            <a:off x="3159125" y="0"/>
            <a:ext cx="5984875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280831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Figure 10.8  </a:t>
            </a:r>
            <a:endParaRPr lang="en-US" sz="4900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Example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UNIX </a:t>
            </a:r>
            <a:r>
              <a:rPr lang="en-US" sz="4800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Shellcode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Buffer Overflow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189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10.3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Common x86 Assembly Language Instructions 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24000"/>
            <a:ext cx="8496944" cy="531059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10.4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x86 Registers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8523231" cy="4101805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6623"/>
          <a:stretch/>
        </p:blipFill>
        <p:spPr>
          <a:xfrm>
            <a:off x="1322754" y="188640"/>
            <a:ext cx="6849646" cy="645157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Overflow</a:t>
            </a:r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Variants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682377"/>
              </p:ext>
            </p:extLst>
          </p:nvPr>
        </p:nvGraphicFramePr>
        <p:xfrm>
          <a:off x="457200" y="1219200"/>
          <a:ext cx="3886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3222846"/>
              </p:ext>
            </p:extLst>
          </p:nvPr>
        </p:nvGraphicFramePr>
        <p:xfrm>
          <a:off x="4572000" y="1219200"/>
          <a:ext cx="434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 Defenses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3276600" cy="34290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uffer </a:t>
            </a:r>
            <a:r>
              <a:rPr lang="en-US" sz="3200" dirty="0">
                <a:latin typeface="+mn-lt"/>
              </a:rPr>
              <a:t>overflows are widely </a:t>
            </a:r>
            <a:r>
              <a:rPr lang="en-US" sz="3200" dirty="0" smtClean="0">
                <a:latin typeface="+mn-lt"/>
              </a:rPr>
              <a:t>exploited</a:t>
            </a:r>
            <a:endParaRPr lang="en-US" dirty="0" smtClean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6859792"/>
              </p:ext>
            </p:extLst>
          </p:nvPr>
        </p:nvGraphicFramePr>
        <p:xfrm>
          <a:off x="2123728" y="1284784"/>
          <a:ext cx="7488832" cy="54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Programming Language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2362200"/>
            <a:ext cx="3419872" cy="420892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a modern high-level </a:t>
            </a:r>
            <a:r>
              <a:rPr lang="en-US" sz="2800" dirty="0" smtClean="0">
                <a:latin typeface="+mn-lt"/>
              </a:rPr>
              <a:t>language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ot </a:t>
            </a:r>
            <a:r>
              <a:rPr lang="en-US" sz="2000" dirty="0">
                <a:latin typeface="+mn-lt"/>
              </a:rPr>
              <a:t>vulnerable to buffer </a:t>
            </a:r>
            <a:r>
              <a:rPr lang="en-US" sz="2000" dirty="0" smtClean="0">
                <a:latin typeface="+mn-lt"/>
              </a:rPr>
              <a:t>overflow attacks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ompiler </a:t>
            </a:r>
            <a:r>
              <a:rPr lang="en-US" sz="2000" dirty="0">
                <a:latin typeface="+mn-lt"/>
              </a:rPr>
              <a:t>enforces range checks and permissible operations on </a:t>
            </a:r>
            <a:r>
              <a:rPr lang="en-US" sz="2000" dirty="0" smtClean="0">
                <a:latin typeface="+mn-lt"/>
              </a:rPr>
              <a:t>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9363765"/>
              </p:ext>
            </p:extLst>
          </p:nvPr>
        </p:nvGraphicFramePr>
        <p:xfrm>
          <a:off x="3597275" y="22987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Safe Coding Techniques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458200" cy="475252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 designers placed much more emphasis on space efficiency and performance considerations than on type safety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Assumed programmers would exercise due care in writing code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rogrammers need to inspect the code and rewrite any unsafe coding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An example of this is the </a:t>
            </a:r>
            <a:r>
              <a:rPr lang="en-US" sz="2000" dirty="0" err="1">
                <a:latin typeface="+mn-lt"/>
              </a:rPr>
              <a:t>OpenBSD</a:t>
            </a:r>
            <a:r>
              <a:rPr lang="en-US" sz="2000" dirty="0">
                <a:latin typeface="+mn-lt"/>
              </a:rPr>
              <a:t> project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rogrammers have audited the existing code base, including the operating system, standard libraries, and common utilities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This has resulted in what is widely regarded as one of the safest operating systems in widespread use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-7692"/>
          <a:stretch/>
        </p:blipFill>
        <p:spPr>
          <a:xfrm>
            <a:off x="467544" y="404664"/>
            <a:ext cx="8270302" cy="6120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Autofit/>
          </a:bodyPr>
          <a:lstStyle/>
          <a:p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 </a:t>
            </a:r>
            <a:r>
              <a:rPr lang="en-US" sz="41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Extensions/Safe Libraries</a:t>
            </a:r>
            <a:endParaRPr lang="en-US" sz="41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295456" cy="612068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andling dynamically allocated memory is more problematic because the size information is not available at compile time</a:t>
            </a:r>
          </a:p>
          <a:p>
            <a:pPr lvl="1"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equires an extension and the use of library routines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rograms and libraries need to be recompiled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ikely to have problems with third-party applications</a:t>
            </a:r>
          </a:p>
          <a:p>
            <a:pPr marL="34290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oncern with C is use of unsafe standard library routines</a:t>
            </a:r>
          </a:p>
          <a:p>
            <a:pPr marL="679450" lvl="3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ne approach has been to replace these with safer variants</a:t>
            </a:r>
          </a:p>
          <a:p>
            <a:pPr marL="1028700" lvl="4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err="1" smtClean="0">
                <a:latin typeface="+mn-lt"/>
              </a:rPr>
              <a:t>Libsafe</a:t>
            </a:r>
            <a:r>
              <a:rPr lang="en-US" sz="2000" dirty="0" smtClean="0">
                <a:latin typeface="+mn-lt"/>
              </a:rPr>
              <a:t> is an example</a:t>
            </a:r>
          </a:p>
          <a:p>
            <a:pPr marL="1028700" lvl="4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ibrary is implemented as a dynamic library arranged to load before the existing standard libraries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305800" cy="1523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Protection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449816" cy="5229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dd </a:t>
            </a:r>
            <a:r>
              <a:rPr lang="en-US" sz="2800" dirty="0">
                <a:latin typeface="+mn-lt"/>
              </a:rPr>
              <a:t>function entry and exit code to check stack for signs of corruption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canary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V</a:t>
            </a:r>
            <a:r>
              <a:rPr lang="en-US" sz="2400" dirty="0" smtClean="0">
                <a:latin typeface="+mn-lt"/>
              </a:rPr>
              <a:t>alue needs to be unpredictable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hould be different on different systems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err="1">
                <a:latin typeface="+mn-lt"/>
              </a:rPr>
              <a:t>Stackshield</a:t>
            </a:r>
            <a:r>
              <a:rPr lang="en-US" sz="2800" dirty="0">
                <a:latin typeface="+mn-lt"/>
              </a:rPr>
              <a:t> and Return Address Defender (RAD)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GCC extensions that include additional function entry and exit code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unction entry writes a copy of the return address to a safe region of memory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unction exit code checks the return address in the stack frame against the saved copy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I</a:t>
            </a:r>
            <a:r>
              <a:rPr lang="en-US" sz="2200" dirty="0" smtClean="0">
                <a:latin typeface="+mn-lt"/>
              </a:rPr>
              <a:t>f change is found, aborts the program</a:t>
            </a:r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91199"/>
            <a:ext cx="9144000" cy="1401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Table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10.1</a:t>
            </a:r>
            <a:b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A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Brief History of Some Buffer Overflow Attacks</a:t>
            </a: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49068"/>
              </p:ext>
            </p:extLst>
          </p:nvPr>
        </p:nvGraphicFramePr>
        <p:xfrm>
          <a:off x="251520" y="3068960"/>
          <a:ext cx="8640960" cy="333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0" name="Document" r:id="rId5" imgW="6095776" imgH="2349414" progId="Word.Document.12">
                  <p:embed/>
                </p:oleObj>
              </mc:Choice>
              <mc:Fallback>
                <p:oleObj name="Document" r:id="rId5" imgW="6095776" imgH="234941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640960" cy="3330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" y="548680"/>
            <a:ext cx="9144000" cy="1627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Executable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Space Protection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55236"/>
              </p:ext>
            </p:extLst>
          </p:nvPr>
        </p:nvGraphicFramePr>
        <p:xfrm>
          <a:off x="457200" y="2308225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8928" y="188640"/>
            <a:ext cx="9144000" cy="1627187"/>
          </a:xfrm>
        </p:spPr>
        <p:txBody>
          <a:bodyPr/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b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 Space Randomization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2856"/>
            <a:ext cx="8229600" cy="4420344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M</a:t>
            </a:r>
            <a:r>
              <a:rPr lang="en-US" sz="3200" dirty="0" smtClean="0">
                <a:latin typeface="+mn-lt"/>
              </a:rPr>
              <a:t>anipulate </a:t>
            </a:r>
            <a:r>
              <a:rPr lang="en-US" sz="3200" dirty="0">
                <a:latin typeface="+mn-lt"/>
              </a:rPr>
              <a:t>location of key data structures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tack</a:t>
            </a:r>
            <a:r>
              <a:rPr lang="en-US" sz="2800" dirty="0">
                <a:latin typeface="+mn-lt"/>
              </a:rPr>
              <a:t>, heap, global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sing </a:t>
            </a:r>
            <a:r>
              <a:rPr lang="en-US" sz="2800" dirty="0">
                <a:latin typeface="+mn-lt"/>
              </a:rPr>
              <a:t>random shift for each process</a:t>
            </a:r>
            <a:endParaRPr lang="en-US" sz="2800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arge </a:t>
            </a:r>
            <a:r>
              <a:rPr lang="en-US" sz="2800" dirty="0">
                <a:latin typeface="+mn-lt"/>
              </a:rPr>
              <a:t>address range on modern systems means wasting some has negligible impact</a:t>
            </a: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R</a:t>
            </a:r>
            <a:r>
              <a:rPr lang="en-US" sz="3200" dirty="0" smtClean="0">
                <a:latin typeface="+mn-lt"/>
              </a:rPr>
              <a:t>andomize </a:t>
            </a:r>
            <a:r>
              <a:rPr lang="en-US" sz="3200" dirty="0">
                <a:latin typeface="+mn-lt"/>
              </a:rPr>
              <a:t>location of heap buffers </a:t>
            </a:r>
            <a:endParaRPr lang="en-US" sz="32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R</a:t>
            </a:r>
            <a:r>
              <a:rPr lang="en-US" sz="3200" dirty="0" smtClean="0">
                <a:latin typeface="+mn-lt"/>
              </a:rPr>
              <a:t>andom </a:t>
            </a:r>
            <a:r>
              <a:rPr lang="en-US" sz="3200" dirty="0">
                <a:latin typeface="+mn-lt"/>
              </a:rPr>
              <a:t>location of standard library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Guard Pages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133600"/>
            <a:ext cx="7344816" cy="44196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lace </a:t>
            </a:r>
            <a:r>
              <a:rPr lang="en-US" sz="2800" dirty="0">
                <a:latin typeface="+mn-lt"/>
              </a:rPr>
              <a:t>guard pages between critical regions of memory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lagged </a:t>
            </a:r>
            <a:r>
              <a:rPr lang="en-US" sz="2400" dirty="0">
                <a:latin typeface="+mn-lt"/>
              </a:rPr>
              <a:t>in MMU as illegal addresses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ny attempted access </a:t>
            </a:r>
            <a:r>
              <a:rPr lang="en-US" sz="2400" dirty="0">
                <a:latin typeface="+mn-lt"/>
              </a:rPr>
              <a:t>aborts process</a:t>
            </a:r>
            <a:endParaRPr lang="en-US" sz="24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Further extension places guard pages Between stack frames and heap buffers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Cost in execution time to support the large number of page mappings necessary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Replacement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851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 to System Call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60032" y="1735458"/>
            <a:ext cx="4038600" cy="5102344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Stack overflow variant replaces return address with standard library function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Response to non-executable stack defenses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Attacker constructs suitable parameters on stack above return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Function returns and library function executes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Attacker may need exact buffer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Can even chain two library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5939" y="1928654"/>
            <a:ext cx="4041648" cy="452628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D</a:t>
            </a:r>
            <a:r>
              <a:rPr lang="en-US" sz="3600" dirty="0" smtClean="0">
                <a:latin typeface="+mn-lt"/>
              </a:rPr>
              <a:t>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ny stack protection mechanisms to detect modifications to the stack frame or return address by function exit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U</a:t>
            </a:r>
            <a:r>
              <a:rPr lang="en-US" sz="2200" dirty="0" smtClean="0">
                <a:latin typeface="+mn-lt"/>
              </a:rPr>
              <a:t>se non-executable stacks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</a:t>
            </a:r>
            <a:r>
              <a:rPr lang="en-US" sz="2200" dirty="0" smtClean="0">
                <a:latin typeface="+mn-lt"/>
              </a:rPr>
              <a:t>andomization of the stack in memory and of system libraries</a:t>
            </a:r>
            <a:endParaRPr lang="en-US" sz="2200" dirty="0" smtClean="0">
              <a:effectLst/>
              <a:latin typeface="+mn-lt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Heap Overflow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64277" y="1488776"/>
            <a:ext cx="8229600" cy="28956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ttack </a:t>
            </a:r>
            <a:r>
              <a:rPr lang="en-US" sz="2800" dirty="0">
                <a:latin typeface="+mn-lt"/>
              </a:rPr>
              <a:t>buffer located in heap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ypically </a:t>
            </a:r>
            <a:r>
              <a:rPr lang="en-US" sz="1800" dirty="0">
                <a:latin typeface="+mn-lt"/>
              </a:rPr>
              <a:t>located above program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emory is requested </a:t>
            </a:r>
            <a:r>
              <a:rPr lang="en-US" sz="1800" dirty="0">
                <a:latin typeface="+mn-lt"/>
              </a:rPr>
              <a:t>by programs to use in dynamic data </a:t>
            </a:r>
            <a:r>
              <a:rPr lang="en-US" sz="1800" dirty="0" smtClean="0">
                <a:latin typeface="+mn-lt"/>
              </a:rPr>
              <a:t>structures (such as linked lists of records)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o </a:t>
            </a:r>
            <a:r>
              <a:rPr lang="en-US" sz="2800" dirty="0">
                <a:latin typeface="+mn-lt"/>
              </a:rPr>
              <a:t>return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</a:t>
            </a:r>
            <a:r>
              <a:rPr lang="en-US" sz="1800" dirty="0" smtClean="0">
                <a:latin typeface="+mn-lt"/>
              </a:rPr>
              <a:t>ence </a:t>
            </a:r>
            <a:r>
              <a:rPr lang="en-US" sz="1800" dirty="0">
                <a:latin typeface="+mn-lt"/>
              </a:rPr>
              <a:t>no easy transfer of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ay </a:t>
            </a:r>
            <a:r>
              <a:rPr lang="en-US" sz="1800" dirty="0">
                <a:latin typeface="+mn-lt"/>
              </a:rPr>
              <a:t>have function pointers can exploit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r </a:t>
            </a:r>
            <a:r>
              <a:rPr lang="en-US" sz="1800" dirty="0">
                <a:latin typeface="+mn-lt"/>
              </a:rPr>
              <a:t>manipulate management data </a:t>
            </a:r>
            <a:r>
              <a:rPr lang="en-US" sz="1800" dirty="0" smtClean="0">
                <a:latin typeface="+mn-lt"/>
              </a:rPr>
              <a:t>structures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471248"/>
              </p:ext>
            </p:extLst>
          </p:nvPr>
        </p:nvGraphicFramePr>
        <p:xfrm>
          <a:off x="1600200" y="457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67" b="36821"/>
          <a:stretch/>
        </p:blipFill>
        <p:spPr>
          <a:xfrm>
            <a:off x="0" y="1042"/>
            <a:ext cx="4731228" cy="433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68" r="10026"/>
          <a:stretch/>
        </p:blipFill>
        <p:spPr>
          <a:xfrm>
            <a:off x="3775084" y="1916832"/>
            <a:ext cx="5377002" cy="472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Global Data Overflow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6016" y="198884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000" dirty="0">
                <a:latin typeface="+mn-lt"/>
              </a:rPr>
              <a:t>C</a:t>
            </a:r>
            <a:r>
              <a:rPr lang="en-US" sz="3000" dirty="0" smtClean="0">
                <a:latin typeface="+mn-lt"/>
              </a:rPr>
              <a:t>an </a:t>
            </a:r>
            <a:r>
              <a:rPr lang="en-US" sz="3000" dirty="0">
                <a:latin typeface="+mn-lt"/>
              </a:rPr>
              <a:t>attack buffer located in global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M</a:t>
            </a:r>
            <a:r>
              <a:rPr lang="en-US" sz="2600" dirty="0" smtClean="0">
                <a:latin typeface="+mn-lt"/>
              </a:rPr>
              <a:t>ay </a:t>
            </a:r>
            <a:r>
              <a:rPr lang="en-US" sz="2600" dirty="0">
                <a:latin typeface="+mn-lt"/>
              </a:rPr>
              <a:t>be located above program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I</a:t>
            </a:r>
            <a:r>
              <a:rPr lang="en-US" sz="2600" dirty="0" smtClean="0">
                <a:latin typeface="+mn-lt"/>
              </a:rPr>
              <a:t>f </a:t>
            </a:r>
            <a:r>
              <a:rPr lang="en-US" sz="2600" dirty="0">
                <a:latin typeface="+mn-lt"/>
              </a:rPr>
              <a:t>has function pointer and vulnerable buffer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O</a:t>
            </a:r>
            <a:r>
              <a:rPr lang="en-US" sz="2600" dirty="0" smtClean="0">
                <a:latin typeface="+mn-lt"/>
              </a:rPr>
              <a:t>r </a:t>
            </a:r>
            <a:r>
              <a:rPr lang="en-US" sz="2600" dirty="0">
                <a:latin typeface="+mn-lt"/>
              </a:rPr>
              <a:t>adjacent process management tables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</a:t>
            </a:r>
            <a:r>
              <a:rPr lang="en-US" sz="2600" dirty="0" smtClean="0">
                <a:latin typeface="+mn-lt"/>
              </a:rPr>
              <a:t>im </a:t>
            </a:r>
            <a:r>
              <a:rPr lang="en-US" sz="2600" dirty="0">
                <a:latin typeface="+mn-lt"/>
              </a:rPr>
              <a:t>to overwrite function pointer later </a:t>
            </a:r>
            <a:r>
              <a:rPr lang="en-US" sz="2600" dirty="0" smtClean="0">
                <a:latin typeface="+mn-lt"/>
              </a:rPr>
              <a:t>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5536" y="2060848"/>
            <a:ext cx="4041648" cy="452628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N</a:t>
            </a:r>
            <a:r>
              <a:rPr lang="en-US" sz="2400" dirty="0" smtClean="0">
                <a:latin typeface="+mn-lt"/>
              </a:rPr>
              <a:t>on executable or random global data region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ove function pointers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t="8000" r="996" b="53150"/>
          <a:stretch/>
        </p:blipFill>
        <p:spPr>
          <a:xfrm>
            <a:off x="0" y="0"/>
            <a:ext cx="6037268" cy="328498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t="46850" r="5072" b="9051"/>
          <a:stretch/>
        </p:blipFill>
        <p:spPr>
          <a:xfrm>
            <a:off x="3521191" y="3284984"/>
            <a:ext cx="5622810" cy="357815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292080" y="1275130"/>
            <a:ext cx="3240360" cy="5112568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>
                <a:latin typeface="+mn-lt"/>
              </a:rPr>
              <a:t>Other forms of overflow attacks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Replacement stack frame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Return to system call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Heap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Global data area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Other types of overflows</a:t>
            </a:r>
            <a:endParaRPr lang="en-AU" sz="24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3744416" cy="558924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Stack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Buffer overflow basics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Stack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err="1">
                <a:latin typeface="+mn-lt"/>
              </a:rPr>
              <a:t>Shellcode</a:t>
            </a:r>
            <a:r>
              <a:rPr lang="en-US" sz="2400" dirty="0">
                <a:latin typeface="+mn-lt"/>
              </a:rPr>
              <a:t> 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Defending against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Compile-time defenses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Run-time defenses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315416"/>
            <a:ext cx="8229600" cy="1600200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</a:t>
            </a:r>
            <a:endParaRPr kumimoji="1" lang="en-AU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A</a:t>
            </a:r>
            <a:r>
              <a:rPr lang="en-AU" sz="3600" dirty="0" smtClean="0">
                <a:latin typeface="+mn-lt"/>
              </a:rPr>
              <a:t> </a:t>
            </a:r>
            <a:r>
              <a:rPr lang="en-AU" sz="3600" dirty="0">
                <a:latin typeface="+mn-lt"/>
              </a:rPr>
              <a:t>very common attack mechanism</a:t>
            </a:r>
            <a:endParaRPr lang="en-AU" sz="3600" dirty="0" smtClean="0">
              <a:latin typeface="+mn-lt"/>
            </a:endParaRP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F</a:t>
            </a:r>
            <a:r>
              <a:rPr lang="en-AU" sz="2400" dirty="0" smtClean="0">
                <a:latin typeface="+mn-lt"/>
              </a:rPr>
              <a:t>irst widely used by the Morris </a:t>
            </a:r>
            <a:r>
              <a:rPr lang="en-AU" sz="2400" dirty="0">
                <a:latin typeface="+mn-lt"/>
              </a:rPr>
              <a:t>Worm</a:t>
            </a:r>
            <a:r>
              <a:rPr lang="en-AU" sz="2400" dirty="0" smtClean="0">
                <a:latin typeface="+mn-lt"/>
              </a:rPr>
              <a:t> in 1988</a:t>
            </a: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P</a:t>
            </a:r>
            <a:r>
              <a:rPr lang="en-AU" sz="3600" dirty="0" smtClean="0">
                <a:latin typeface="+mn-lt"/>
              </a:rPr>
              <a:t>revention </a:t>
            </a:r>
            <a:r>
              <a:rPr lang="en-AU" sz="3600" dirty="0">
                <a:latin typeface="+mn-lt"/>
              </a:rPr>
              <a:t>techniques known</a:t>
            </a: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S</a:t>
            </a:r>
            <a:r>
              <a:rPr lang="en-AU" sz="3600" dirty="0" smtClean="0">
                <a:latin typeface="+mn-lt"/>
              </a:rPr>
              <a:t>till </a:t>
            </a:r>
            <a:r>
              <a:rPr lang="en-AU" sz="3600" dirty="0">
                <a:latin typeface="+mn-lt"/>
              </a:rPr>
              <a:t>of major </a:t>
            </a:r>
            <a:r>
              <a:rPr lang="en-AU" sz="3600" dirty="0" smtClean="0">
                <a:latin typeface="+mn-lt"/>
              </a:rPr>
              <a:t>concern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L</a:t>
            </a:r>
            <a:r>
              <a:rPr lang="en-AU" sz="2400" dirty="0" smtClean="0">
                <a:latin typeface="+mn-lt"/>
              </a:rPr>
              <a:t>egacy of buggy code in widely deployed operating systems and applications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C</a:t>
            </a:r>
            <a:r>
              <a:rPr lang="en-AU" sz="2400" dirty="0" smtClean="0">
                <a:latin typeface="+mn-lt"/>
              </a:rPr>
              <a:t>ontinued </a:t>
            </a:r>
            <a:r>
              <a:rPr lang="en-AU" sz="2400" dirty="0">
                <a:latin typeface="+mn-lt"/>
              </a:rPr>
              <a:t>careless programming</a:t>
            </a:r>
            <a:r>
              <a:rPr lang="en-AU" sz="2400" dirty="0" smtClean="0">
                <a:latin typeface="+mn-lt"/>
              </a:rPr>
              <a:t> practices by programmers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5121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overflow,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also known as 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overrun,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defined in the NIST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Glossary of Key Information Security Terms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648" y="3212976"/>
            <a:ext cx="67557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“A condition at an interface under which more input can be placed into a buffer or data holding area than the capacity allocated, overwriting other information. Attackers exploit such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crash a system or to insert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specially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crafted code that allows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them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gain control of the system.”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Basics</a:t>
            </a:r>
            <a:endParaRPr kumimoji="1"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467544" y="1340768"/>
            <a:ext cx="3931920" cy="5264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verwrites </a:t>
            </a:r>
            <a:r>
              <a:rPr lang="en-US" sz="2400" dirty="0">
                <a:latin typeface="+mn-lt"/>
              </a:rPr>
              <a:t>adjacent memory </a:t>
            </a:r>
            <a:r>
              <a:rPr lang="en-US" sz="2400" dirty="0" smtClean="0">
                <a:latin typeface="+mn-lt"/>
              </a:rPr>
              <a:t>locations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ocations could hold other program variables, parameters, or program control flow data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Buffer could be located on the stack, in the heap,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7920539"/>
              </p:ext>
            </p:extLst>
          </p:nvPr>
        </p:nvGraphicFramePr>
        <p:xfrm>
          <a:off x="4572001" y="1905000"/>
          <a:ext cx="457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555183" y="260647"/>
            <a:ext cx="7977257" cy="64068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7641320" cy="649512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To exploit a buffer overflow an attacker needs: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o </a:t>
            </a:r>
            <a:r>
              <a:rPr lang="en-US" sz="2200" dirty="0">
                <a:latin typeface="+mn-lt"/>
              </a:rPr>
              <a:t>identify a buffer overflow vulnerability in some </a:t>
            </a:r>
            <a:r>
              <a:rPr lang="en-US" sz="2200" dirty="0" smtClean="0">
                <a:latin typeface="+mn-lt"/>
              </a:rPr>
              <a:t>program that can be triggered using externally sourced data under the attacker’s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o understand </a:t>
            </a:r>
            <a:r>
              <a:rPr lang="en-US" sz="2200" dirty="0">
                <a:latin typeface="+mn-lt"/>
              </a:rPr>
              <a:t>how</a:t>
            </a:r>
            <a:r>
              <a:rPr lang="en-US" sz="2200" dirty="0" smtClean="0">
                <a:latin typeface="+mn-lt"/>
              </a:rPr>
              <a:t> that buffer </a:t>
            </a:r>
            <a:r>
              <a:rPr lang="en-US" sz="2200" dirty="0">
                <a:latin typeface="+mn-lt"/>
              </a:rPr>
              <a:t>is stored </a:t>
            </a:r>
            <a:r>
              <a:rPr lang="en-US" sz="2200" dirty="0" smtClean="0">
                <a:latin typeface="+mn-lt"/>
              </a:rPr>
              <a:t>in memory and determine potential for corruption 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Identifying vulnerable programs can be done by: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Inspection of program source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Tracing the execution of programs as they process oversized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Using tools such as fuzzing to automatically identify potentially vulnerable programs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11231</TotalTime>
  <Words>13729</Words>
  <Application>Microsoft Office PowerPoint</Application>
  <PresentationFormat>On-screen Show (4:3)</PresentationFormat>
  <Paragraphs>1213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Document</vt:lpstr>
      <vt:lpstr>PowerPoint Presentation</vt:lpstr>
      <vt:lpstr>Chapter 10</vt:lpstr>
      <vt:lpstr>Table 10.1 A Brief History of Some Buffer Overflow Attacks </vt:lpstr>
      <vt:lpstr>Buffer Overflow</vt:lpstr>
      <vt:lpstr>Buffer Overflow</vt:lpstr>
      <vt:lpstr>Buffer Overflow Basics</vt:lpstr>
      <vt:lpstr>PowerPoint Presentation</vt:lpstr>
      <vt:lpstr>PowerPoint Presentation</vt:lpstr>
      <vt:lpstr>Buffer Overflow Attacks</vt:lpstr>
      <vt:lpstr>Programming Language History</vt:lpstr>
      <vt:lpstr>Stack 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10.2   Some Common Unsafe C Standard Library Routines </vt:lpstr>
      <vt:lpstr>Shellcode</vt:lpstr>
      <vt:lpstr>PowerPoint Presentation</vt:lpstr>
      <vt:lpstr>Table 10.3  Some Common x86 Assembly Language Instructions </vt:lpstr>
      <vt:lpstr>Table 10.4 Some x86 Registers</vt:lpstr>
      <vt:lpstr>PowerPoint Presentation</vt:lpstr>
      <vt:lpstr>Stack Overflow Variants</vt:lpstr>
      <vt:lpstr>Buffer Overflow Defenses</vt:lpstr>
      <vt:lpstr>Compile-Time Defenses: Programming Language</vt:lpstr>
      <vt:lpstr>Compile-Time Defenses: Safe Coding Techniques</vt:lpstr>
      <vt:lpstr>PowerPoint Presentation</vt:lpstr>
      <vt:lpstr>Compile-Time Defenses: Language Extensions/Safe Libraries</vt:lpstr>
      <vt:lpstr>Compile-Time Defenses: Stack Protection</vt:lpstr>
      <vt:lpstr>Run-Time Defenses: Executable Address Space Protection</vt:lpstr>
      <vt:lpstr>Run-Time Defenses: Address Space Randomization</vt:lpstr>
      <vt:lpstr>Run-Time Defenses: Guard Pages</vt:lpstr>
      <vt:lpstr>Replacement Stack Frame</vt:lpstr>
      <vt:lpstr>Return to System Call</vt:lpstr>
      <vt:lpstr>Heap Overflow</vt:lpstr>
      <vt:lpstr>PowerPoint Presentation</vt:lpstr>
      <vt:lpstr>Global Data Overflow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Jacoby, Meghan M</cp:lastModifiedBy>
  <cp:revision>139</cp:revision>
  <dcterms:created xsi:type="dcterms:W3CDTF">2014-09-10T15:34:16Z</dcterms:created>
  <dcterms:modified xsi:type="dcterms:W3CDTF">2017-11-30T14:16:08Z</dcterms:modified>
  <cp:category/>
</cp:coreProperties>
</file>