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7" r:id="rId2"/>
    <p:sldId id="258" r:id="rId3"/>
    <p:sldId id="259" r:id="rId4"/>
    <p:sldId id="260" r:id="rId5"/>
    <p:sldId id="261" r:id="rId6"/>
    <p:sldId id="262" r:id="rId7"/>
  </p:sldIdLst>
  <p:sldSz cx="9144000" cy="5143500" type="screen16x9"/>
  <p:notesSz cx="6858000" cy="9144000"/>
  <p:embeddedFontLst>
    <p:embeddedFont>
      <p:font typeface="Roboto"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0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437916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2490ad2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2490ad2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502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28941fb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28941fb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17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28941fb6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28941fb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96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8941fb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8941fb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27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28941fb6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28941fb6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77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28941fb6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28941fb6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50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YouTube Transcript Summarizer</a:t>
            </a:r>
            <a:endParaRPr/>
          </a:p>
        </p:txBody>
      </p:sp>
      <p:sp>
        <p:nvSpPr>
          <p:cNvPr id="74" name="Google Shape;74;p14"/>
          <p:cNvSpPr txBox="1">
            <a:spLocks noGrp="1"/>
          </p:cNvSpPr>
          <p:nvPr>
            <p:ph type="body" idx="1"/>
          </p:nvPr>
        </p:nvSpPr>
        <p:spPr>
          <a:xfrm>
            <a:off x="471900" y="1940300"/>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4292F"/>
                </a:solidFill>
              </a:rPr>
              <a:t>This application will be able to condense videos into informative summaries for users to read before watching. Summarization would prove useful in the cases where videos are longer in length, and different parts might have varying importance. This app will save time and improve productivity for users since they will focus on specific timestamps of a video with its correlated summary.</a:t>
            </a:r>
            <a:endParaRPr>
              <a:solidFill>
                <a:srgbClr val="24292F"/>
              </a:solidFill>
            </a:endParaRPr>
          </a:p>
        </p:txBody>
      </p:sp>
      <p:pic>
        <p:nvPicPr>
          <p:cNvPr id="75" name="Google Shape;75;p14"/>
          <p:cNvPicPr preferRelativeResize="0"/>
          <p:nvPr/>
        </p:nvPicPr>
        <p:blipFill>
          <a:blip r:embed="rId3">
            <a:alphaModFix/>
          </a:blip>
          <a:stretch>
            <a:fillRect/>
          </a:stretch>
        </p:blipFill>
        <p:spPr>
          <a:xfrm>
            <a:off x="7025450" y="0"/>
            <a:ext cx="1676774" cy="1676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Technology</a:t>
            </a:r>
            <a:endParaRPr/>
          </a:p>
        </p:txBody>
      </p:sp>
      <p:sp>
        <p:nvSpPr>
          <p:cNvPr id="81" name="Google Shape;81;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4292F"/>
              </a:buClr>
              <a:buSzPts val="1800"/>
              <a:buChar char="●"/>
            </a:pPr>
            <a:r>
              <a:rPr lang="en">
                <a:solidFill>
                  <a:srgbClr val="24292F"/>
                </a:solidFill>
              </a:rPr>
              <a:t>JavaScript, HTML, CSS</a:t>
            </a:r>
            <a:endParaRPr>
              <a:solidFill>
                <a:srgbClr val="24292F"/>
              </a:solidFill>
            </a:endParaRPr>
          </a:p>
          <a:p>
            <a:pPr marL="457200" lvl="0" indent="-342900" algn="l" rtl="0">
              <a:spcBef>
                <a:spcPts val="0"/>
              </a:spcBef>
              <a:spcAft>
                <a:spcPts val="0"/>
              </a:spcAft>
              <a:buClr>
                <a:srgbClr val="24292F"/>
              </a:buClr>
              <a:buSzPts val="1800"/>
              <a:buChar char="●"/>
            </a:pPr>
            <a:r>
              <a:rPr lang="en">
                <a:solidFill>
                  <a:srgbClr val="24292F"/>
                </a:solidFill>
              </a:rPr>
              <a:t>Python (Flask), API Calls</a:t>
            </a:r>
            <a:endParaRPr>
              <a:solidFill>
                <a:srgbClr val="24292F"/>
              </a:solidFill>
            </a:endParaRPr>
          </a:p>
          <a:p>
            <a:pPr marL="457200" lvl="0" indent="-342900" algn="l" rtl="0">
              <a:spcBef>
                <a:spcPts val="0"/>
              </a:spcBef>
              <a:spcAft>
                <a:spcPts val="0"/>
              </a:spcAft>
              <a:buClr>
                <a:srgbClr val="24292F"/>
              </a:buClr>
              <a:buSzPts val="1800"/>
              <a:buChar char="●"/>
            </a:pPr>
            <a:r>
              <a:rPr lang="en">
                <a:solidFill>
                  <a:srgbClr val="24292F"/>
                </a:solidFill>
              </a:rPr>
              <a:t>Visual Studio Code</a:t>
            </a:r>
            <a:endParaRPr>
              <a:solidFill>
                <a:srgbClr val="24292F"/>
              </a:solidFill>
            </a:endParaRPr>
          </a:p>
          <a:p>
            <a:pPr marL="457200" lvl="0" indent="0" algn="l" rtl="0">
              <a:spcBef>
                <a:spcPts val="1200"/>
              </a:spcBef>
              <a:spcAft>
                <a:spcPts val="1200"/>
              </a:spcAft>
              <a:buNone/>
            </a:pPr>
            <a:endParaRPr>
              <a:solidFill>
                <a:srgbClr val="24292F"/>
              </a:solidFill>
            </a:endParaRPr>
          </a:p>
        </p:txBody>
      </p:sp>
      <p:pic>
        <p:nvPicPr>
          <p:cNvPr id="82" name="Google Shape;82;p15"/>
          <p:cNvPicPr preferRelativeResize="0"/>
          <p:nvPr/>
        </p:nvPicPr>
        <p:blipFill>
          <a:blip r:embed="rId3">
            <a:alphaModFix/>
          </a:blip>
          <a:stretch>
            <a:fillRect/>
          </a:stretch>
        </p:blipFill>
        <p:spPr>
          <a:xfrm>
            <a:off x="4572000" y="-1375"/>
            <a:ext cx="4572000" cy="168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Functionality</a:t>
            </a:r>
            <a:endParaRPr/>
          </a:p>
        </p:txBody>
      </p:sp>
      <p:sp>
        <p:nvSpPr>
          <p:cNvPr id="88" name="Google Shape;88;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25755" algn="l" rtl="0">
              <a:spcBef>
                <a:spcPts val="0"/>
              </a:spcBef>
              <a:spcAft>
                <a:spcPts val="0"/>
              </a:spcAft>
              <a:buClr>
                <a:srgbClr val="24292F"/>
              </a:buClr>
              <a:buSzPct val="100000"/>
              <a:buAutoNum type="arabicPeriod"/>
            </a:pPr>
            <a:r>
              <a:rPr lang="en">
                <a:solidFill>
                  <a:srgbClr val="24292F"/>
                </a:solidFill>
              </a:rPr>
              <a:t>The user opens the YouTube Transcript Summarizer application.</a:t>
            </a:r>
            <a:endParaRPr>
              <a:solidFill>
                <a:srgbClr val="24292F"/>
              </a:solidFill>
            </a:endParaRPr>
          </a:p>
          <a:p>
            <a:pPr marL="457200" lvl="0" indent="-325755" algn="l" rtl="0">
              <a:spcBef>
                <a:spcPts val="0"/>
              </a:spcBef>
              <a:spcAft>
                <a:spcPts val="0"/>
              </a:spcAft>
              <a:buClr>
                <a:srgbClr val="24292F"/>
              </a:buClr>
              <a:buSzPct val="100000"/>
              <a:buAutoNum type="arabicPeriod"/>
            </a:pPr>
            <a:r>
              <a:rPr lang="en">
                <a:solidFill>
                  <a:srgbClr val="24292F"/>
                </a:solidFill>
              </a:rPr>
              <a:t>The front-end page will allow the user to type or paste a YouTube video URL into a text box.</a:t>
            </a:r>
            <a:endParaRPr>
              <a:solidFill>
                <a:srgbClr val="24292F"/>
              </a:solidFill>
            </a:endParaRPr>
          </a:p>
          <a:p>
            <a:pPr marL="457200" lvl="0" indent="-325755" algn="l" rtl="0">
              <a:spcBef>
                <a:spcPts val="0"/>
              </a:spcBef>
              <a:spcAft>
                <a:spcPts val="0"/>
              </a:spcAft>
              <a:buClr>
                <a:srgbClr val="24292F"/>
              </a:buClr>
              <a:buSzPct val="100000"/>
              <a:buAutoNum type="arabicPeriod"/>
            </a:pPr>
            <a:r>
              <a:rPr lang="en">
                <a:solidFill>
                  <a:srgbClr val="24292F"/>
                </a:solidFill>
              </a:rPr>
              <a:t>Once the user clicks on the “Summarize” button, a JS script will make an API request to the back-end to summarize the contents of the video into readable paragraph(s).</a:t>
            </a:r>
            <a:endParaRPr>
              <a:solidFill>
                <a:srgbClr val="24292F"/>
              </a:solidFill>
            </a:endParaRPr>
          </a:p>
          <a:p>
            <a:pPr marL="457200" lvl="0" indent="-325755" algn="l" rtl="0">
              <a:spcBef>
                <a:spcPts val="0"/>
              </a:spcBef>
              <a:spcAft>
                <a:spcPts val="0"/>
              </a:spcAft>
              <a:buClr>
                <a:srgbClr val="24292F"/>
              </a:buClr>
              <a:buSzPct val="100000"/>
              <a:buAutoNum type="arabicPeriod"/>
            </a:pPr>
            <a:r>
              <a:rPr lang="en">
                <a:solidFill>
                  <a:srgbClr val="24292F"/>
                </a:solidFill>
              </a:rPr>
              <a:t>Once the request is completed, the received response will be displayed to the user.</a:t>
            </a:r>
            <a:endParaRPr>
              <a:solidFill>
                <a:srgbClr val="24292F"/>
              </a:solidFill>
            </a:endParaRPr>
          </a:p>
          <a:p>
            <a:pPr marL="457200" lvl="0" indent="0" algn="l" rtl="0">
              <a:spcBef>
                <a:spcPts val="1200"/>
              </a:spcBef>
              <a:spcAft>
                <a:spcPts val="0"/>
              </a:spcAft>
              <a:buNone/>
            </a:pPr>
            <a:endParaRPr>
              <a:solidFill>
                <a:srgbClr val="24292F"/>
              </a:solidFill>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CyberPass Web Extension </a:t>
            </a:r>
            <a:endParaRPr/>
          </a:p>
        </p:txBody>
      </p:sp>
      <p:sp>
        <p:nvSpPr>
          <p:cNvPr id="94" name="Google Shape;94;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4292F"/>
                </a:solidFill>
              </a:rPr>
              <a:t>A Google Chrome web extension that focuses on enforcing password security and promoting cybersecurity awareness. This application will check user inputted passwords to see if their passwords have ever been compromised in a data breach and give a rating based on how secure those passwords are. CyberPass will also include additional features such as a password generator, if the user is having trouble trying to come up with a strong password, and a “Dos and Don’ts” of password creation and management.</a:t>
            </a:r>
            <a:endParaRPr>
              <a:solidFill>
                <a:srgbClr val="24292F"/>
              </a:solidFill>
            </a:endParaRPr>
          </a:p>
        </p:txBody>
      </p:sp>
      <p:pic>
        <p:nvPicPr>
          <p:cNvPr id="95" name="Google Shape;95;p17"/>
          <p:cNvPicPr preferRelativeResize="0"/>
          <p:nvPr/>
        </p:nvPicPr>
        <p:blipFill>
          <a:blip r:embed="rId3">
            <a:alphaModFix/>
          </a:blip>
          <a:stretch>
            <a:fillRect/>
          </a:stretch>
        </p:blipFill>
        <p:spPr>
          <a:xfrm>
            <a:off x="5376975" y="155650"/>
            <a:ext cx="1702843" cy="1395525"/>
          </a:xfrm>
          <a:prstGeom prst="rect">
            <a:avLst/>
          </a:prstGeom>
          <a:noFill/>
          <a:ln>
            <a:noFill/>
          </a:ln>
        </p:spPr>
      </p:pic>
      <p:pic>
        <p:nvPicPr>
          <p:cNvPr id="96" name="Google Shape;96;p17"/>
          <p:cNvPicPr preferRelativeResize="0"/>
          <p:nvPr/>
        </p:nvPicPr>
        <p:blipFill>
          <a:blip r:embed="rId4">
            <a:alphaModFix/>
          </a:blip>
          <a:stretch>
            <a:fillRect/>
          </a:stretch>
        </p:blipFill>
        <p:spPr>
          <a:xfrm>
            <a:off x="7402250" y="155650"/>
            <a:ext cx="1614175" cy="139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Technology</a:t>
            </a:r>
            <a:endParaRPr/>
          </a:p>
        </p:txBody>
      </p:sp>
      <p:sp>
        <p:nvSpPr>
          <p:cNvPr id="102" name="Google Shape;102;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4292F"/>
              </a:buClr>
              <a:buSzPts val="1800"/>
              <a:buChar char="●"/>
            </a:pPr>
            <a:r>
              <a:rPr lang="en">
                <a:solidFill>
                  <a:srgbClr val="24292F"/>
                </a:solidFill>
              </a:rPr>
              <a:t>JavaScript, HTML, CSS</a:t>
            </a:r>
            <a:endParaRPr>
              <a:solidFill>
                <a:srgbClr val="24292F"/>
              </a:solidFill>
            </a:endParaRPr>
          </a:p>
          <a:p>
            <a:pPr marL="457200" lvl="0" indent="-342900" algn="l" rtl="0">
              <a:spcBef>
                <a:spcPts val="0"/>
              </a:spcBef>
              <a:spcAft>
                <a:spcPts val="0"/>
              </a:spcAft>
              <a:buClr>
                <a:srgbClr val="24292F"/>
              </a:buClr>
              <a:buSzPts val="1800"/>
              <a:buChar char="●"/>
            </a:pPr>
            <a:r>
              <a:rPr lang="en">
                <a:solidFill>
                  <a:srgbClr val="24292F"/>
                </a:solidFill>
              </a:rPr>
              <a:t>API Calls</a:t>
            </a:r>
            <a:endParaRPr>
              <a:solidFill>
                <a:srgbClr val="24292F"/>
              </a:solidFill>
            </a:endParaRPr>
          </a:p>
          <a:p>
            <a:pPr marL="457200" lvl="0" indent="-342900" algn="l" rtl="0">
              <a:spcBef>
                <a:spcPts val="0"/>
              </a:spcBef>
              <a:spcAft>
                <a:spcPts val="0"/>
              </a:spcAft>
              <a:buClr>
                <a:srgbClr val="24292F"/>
              </a:buClr>
              <a:buSzPts val="1800"/>
              <a:buChar char="●"/>
            </a:pPr>
            <a:r>
              <a:rPr lang="en">
                <a:solidFill>
                  <a:srgbClr val="24292F"/>
                </a:solidFill>
              </a:rPr>
              <a:t>Visual Studio Code</a:t>
            </a:r>
            <a:endParaRPr>
              <a:solidFill>
                <a:srgbClr val="24292F"/>
              </a:solidFill>
            </a:endParaRPr>
          </a:p>
          <a:p>
            <a:pPr marL="0" lvl="0" indent="0" algn="l" rtl="0">
              <a:spcBef>
                <a:spcPts val="1200"/>
              </a:spcBef>
              <a:spcAft>
                <a:spcPts val="0"/>
              </a:spcAft>
              <a:buNone/>
            </a:pPr>
            <a:endParaRPr>
              <a:solidFill>
                <a:srgbClr val="24292F"/>
              </a:solidFill>
            </a:endParaRPr>
          </a:p>
          <a:p>
            <a:pPr marL="457200" lvl="0" indent="0" algn="l" rtl="0">
              <a:spcBef>
                <a:spcPts val="1200"/>
              </a:spcBef>
              <a:spcAft>
                <a:spcPts val="1200"/>
              </a:spcAft>
              <a:buNone/>
            </a:pPr>
            <a:endParaRPr>
              <a:solidFill>
                <a:srgbClr val="24292F"/>
              </a:solidFill>
            </a:endParaRPr>
          </a:p>
        </p:txBody>
      </p:sp>
      <p:pic>
        <p:nvPicPr>
          <p:cNvPr id="103" name="Google Shape;103;p18"/>
          <p:cNvPicPr preferRelativeResize="0"/>
          <p:nvPr/>
        </p:nvPicPr>
        <p:blipFill>
          <a:blip r:embed="rId3">
            <a:alphaModFix/>
          </a:blip>
          <a:stretch>
            <a:fillRect/>
          </a:stretch>
        </p:blipFill>
        <p:spPr>
          <a:xfrm>
            <a:off x="4572000" y="0"/>
            <a:ext cx="4572001" cy="1681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Functionality</a:t>
            </a:r>
            <a:endParaRPr/>
          </a:p>
        </p:txBody>
      </p:sp>
      <p:sp>
        <p:nvSpPr>
          <p:cNvPr id="109" name="Google Shape;109;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20000"/>
          </a:bodyPr>
          <a:lstStyle/>
          <a:p>
            <a:pPr marL="457200" lvl="0" indent="-317182" algn="l" rtl="0">
              <a:spcBef>
                <a:spcPts val="0"/>
              </a:spcBef>
              <a:spcAft>
                <a:spcPts val="0"/>
              </a:spcAft>
              <a:buClr>
                <a:srgbClr val="24292F"/>
              </a:buClr>
              <a:buSzPct val="100000"/>
              <a:buAutoNum type="arabicPeriod"/>
            </a:pPr>
            <a:r>
              <a:rPr lang="en">
                <a:solidFill>
                  <a:srgbClr val="24292F"/>
                </a:solidFill>
              </a:rPr>
              <a:t>The user downloads CyberPass from the Chrome Web Store.</a:t>
            </a:r>
            <a:endParaRPr>
              <a:solidFill>
                <a:srgbClr val="24292F"/>
              </a:solidFill>
            </a:endParaRPr>
          </a:p>
          <a:p>
            <a:pPr marL="457200" lvl="0" indent="-317182" algn="l" rtl="0">
              <a:spcBef>
                <a:spcPts val="0"/>
              </a:spcBef>
              <a:spcAft>
                <a:spcPts val="0"/>
              </a:spcAft>
              <a:buClr>
                <a:srgbClr val="24292F"/>
              </a:buClr>
              <a:buSzPct val="100000"/>
              <a:buAutoNum type="arabicPeriod"/>
            </a:pPr>
            <a:r>
              <a:rPr lang="en">
                <a:solidFill>
                  <a:srgbClr val="24292F"/>
                </a:solidFill>
              </a:rPr>
              <a:t>Once the user opens the extension, a text box will be displayed, allowing the user to input a possible password.</a:t>
            </a:r>
            <a:endParaRPr>
              <a:solidFill>
                <a:srgbClr val="24292F"/>
              </a:solidFill>
            </a:endParaRPr>
          </a:p>
          <a:p>
            <a:pPr marL="457200" lvl="0" indent="-317182" algn="l" rtl="0">
              <a:spcBef>
                <a:spcPts val="0"/>
              </a:spcBef>
              <a:spcAft>
                <a:spcPts val="0"/>
              </a:spcAft>
              <a:buClr>
                <a:srgbClr val="24292F"/>
              </a:buClr>
              <a:buSzPct val="100000"/>
              <a:buAutoNum type="arabicPeriod"/>
            </a:pPr>
            <a:r>
              <a:rPr lang="en">
                <a:solidFill>
                  <a:srgbClr val="24292F"/>
                </a:solidFill>
              </a:rPr>
              <a:t>Once the user presses the button “Search and Rate”, the application will use a JS script to first check to see if that password has been found in any data breaches using an API. </a:t>
            </a:r>
            <a:endParaRPr>
              <a:solidFill>
                <a:srgbClr val="24292F"/>
              </a:solidFill>
            </a:endParaRPr>
          </a:p>
          <a:p>
            <a:pPr marL="457200" lvl="0" indent="-317182" algn="l" rtl="0">
              <a:spcBef>
                <a:spcPts val="0"/>
              </a:spcBef>
              <a:spcAft>
                <a:spcPts val="0"/>
              </a:spcAft>
              <a:buClr>
                <a:srgbClr val="24292F"/>
              </a:buClr>
              <a:buSzPct val="100000"/>
              <a:buAutoNum type="arabicPeriod"/>
            </a:pPr>
            <a:r>
              <a:rPr lang="en">
                <a:solidFill>
                  <a:srgbClr val="24292F"/>
                </a:solidFill>
              </a:rPr>
              <a:t>The app will then rate the inputted password, using another JS script, based on current password security standards and give you a score, and if needed, any advice to make your password more secure.</a:t>
            </a:r>
            <a:endParaRPr>
              <a:solidFill>
                <a:srgbClr val="24292F"/>
              </a:solidFill>
            </a:endParaRPr>
          </a:p>
          <a:p>
            <a:pPr marL="457200" lvl="0" indent="-317182" algn="l" rtl="0">
              <a:spcBef>
                <a:spcPts val="0"/>
              </a:spcBef>
              <a:spcAft>
                <a:spcPts val="0"/>
              </a:spcAft>
              <a:buClr>
                <a:srgbClr val="24292F"/>
              </a:buClr>
              <a:buSzPct val="100000"/>
              <a:buAutoNum type="arabicPeriod"/>
            </a:pPr>
            <a:r>
              <a:rPr lang="en">
                <a:solidFill>
                  <a:srgbClr val="24292F"/>
                </a:solidFill>
              </a:rPr>
              <a:t>The results will then be displayed to the user.</a:t>
            </a:r>
            <a:endParaRPr>
              <a:solidFill>
                <a:srgbClr val="24292F"/>
              </a:solidFill>
            </a:endParaRPr>
          </a:p>
          <a:p>
            <a:pPr marL="457200" lvl="0" indent="0" algn="l" rtl="0">
              <a:spcBef>
                <a:spcPts val="1200"/>
              </a:spcBef>
              <a:spcAft>
                <a:spcPts val="0"/>
              </a:spcAft>
              <a:buNone/>
            </a:pPr>
            <a:endParaRPr>
              <a:solidFill>
                <a:srgbClr val="24292F"/>
              </a:solidFill>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384</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Roboto</vt:lpstr>
      <vt:lpstr>Arial</vt:lpstr>
      <vt:lpstr>Material</vt:lpstr>
      <vt:lpstr>YouTube Transcript Summarizer</vt:lpstr>
      <vt:lpstr>Technology</vt:lpstr>
      <vt:lpstr>Functionality</vt:lpstr>
      <vt:lpstr>CyberPass Web Extension </vt:lpstr>
      <vt:lpstr>Technology</vt:lpstr>
      <vt:lpstr>Functionality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Transcript Summarizer</dc:title>
  <dc:creator>Lidia</dc:creator>
  <cp:lastModifiedBy>Lidia</cp:lastModifiedBy>
  <cp:revision>1</cp:revision>
  <dcterms:modified xsi:type="dcterms:W3CDTF">2022-08-24T04:09:05Z</dcterms:modified>
</cp:coreProperties>
</file>