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0746-B987-1C1C-7204-9DB3DE5B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316BF-C4A5-F6C4-5D95-87034629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F0B69-67B6-A59C-60E1-66F530E8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85153-6C02-45E8-C201-3ABA2ED0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C7BE5-DC77-5FAA-39DE-795ECFB0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D7BD-E86D-AC3B-D648-54FD6B98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ABAF5-1CFE-9827-AE75-357253B2D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F0AEB-6EF9-9974-7E49-1A6D47F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A7835-9092-B7FC-6DDB-A4996C9A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FD6EB-0EE5-2ECB-8632-89A4C276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4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4DD9A-2C7E-7600-AB30-5138BF928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E7D5F-4236-7DD9-2B5C-F8A2ECDC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44BF4-7B64-CEFF-02B8-7449EC58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3F81F-F7ED-9640-9568-AFD6CD67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90BCD-98AD-1A78-EF14-61F3E3F4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01896-68B9-45B2-B6F7-8D26CD40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084CF-8D0B-7192-AFA6-F1B5880E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1CF5F-388C-FBFE-5745-EA9839F5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1D1DD-27EF-5337-8AA0-8E9DD229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C300B-69CB-4C4A-4D94-415572EB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62F5B-E661-47B3-6A12-E08DA431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43BD0-616B-2CBB-7B94-9F39439BE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BE38C-D29D-4BC2-2AC3-9C5E91AB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76C7C-1FC8-5F07-744F-85A291C2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D9AD3-8B1B-4359-CAC9-79759D1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7883D-3715-80D0-3050-06B45F8E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5A41-37AB-D63A-3957-3476643F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87BEB-8792-FB71-1722-5E805B9D9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0C4C5-85C5-6505-3F1E-12FFCBDC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38CB7-BAB4-B1D2-A82C-9C4D6191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FA929-612F-3F0B-5702-15882B25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0992A-DEB9-CC52-4CBF-3FEAE770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829B7-5082-88AC-0E89-3F98BC0E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F0245-671E-841B-99CC-DD8C1735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EFC608-5BE3-89B3-D81D-709380481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BA0125-1257-300E-476E-3FE980BF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52FB8E-542B-3B1C-F416-65F9938C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5521DC-9ED9-F2F1-EDF5-537EF6D2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1DC857-B8EB-8A78-8D67-05F5417F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C65F7-4D91-125C-2B58-4F4BD93E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0636C-8217-C45D-0B80-4CD2E567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003576-CFCB-585C-D3D0-3E57FF5E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D1F849-7688-6BCF-8577-EA5A4693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19F73-770D-1DB3-C3F6-76C3BCBF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214A51-6533-526C-0F47-997E381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B84B5-2617-895D-73D9-48FAEA87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7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35D3-660A-3E17-2006-81940FE3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A6F41-B92E-F67A-D0B0-1C30D74E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D60D8-91AA-A34D-2A4C-CF197A75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78F8E-AA54-7361-3A37-47F09C11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02154-302F-77BC-AB65-6767FD08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F72C2-5374-9AAD-411C-0B92E9D6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D3A0-542D-F8AD-5488-14EAAD95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1CFF24-8605-F6A7-A573-3E108288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0904A-3680-EE8B-1D55-40D01D7E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4F459-7440-1482-646A-72BF78D5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A0606-E37B-0F97-B2EA-91FD887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50563-967C-8F83-8EE7-39F6C85A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C6B8E6-0CC5-4252-E712-C3F8034E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30AA2-4737-D536-C30E-5FA72711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749E8-D086-8C32-2711-282F4E19F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9A91-637B-49EA-9824-5A1CAC14B24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EE7B4-4830-3D00-E29B-10A42C3E3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4CDEF-E117-3503-32DE-BAE3F87D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DBDD-9310-478B-A020-0F12448DF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C8ACBD-E380-7F0E-CBCB-94A81272D60E}"/>
              </a:ext>
            </a:extLst>
          </p:cNvPr>
          <p:cNvSpPr/>
          <p:nvPr/>
        </p:nvSpPr>
        <p:spPr>
          <a:xfrm>
            <a:off x="2070788" y="2316887"/>
            <a:ext cx="1159497" cy="424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 block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5645D4-3489-76A3-39FD-CAD35598DF31}"/>
              </a:ext>
            </a:extLst>
          </p:cNvPr>
          <p:cNvSpPr/>
          <p:nvPr/>
        </p:nvSpPr>
        <p:spPr>
          <a:xfrm>
            <a:off x="2070787" y="2745475"/>
            <a:ext cx="1159497" cy="4242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AE42B1-8886-919C-D3A7-6199329180DA}"/>
              </a:ext>
            </a:extLst>
          </p:cNvPr>
          <p:cNvSpPr/>
          <p:nvPr/>
        </p:nvSpPr>
        <p:spPr>
          <a:xfrm>
            <a:off x="2070786" y="3169682"/>
            <a:ext cx="1159497" cy="4242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FE8EE-436E-2CCF-3E67-12C073EC60B0}"/>
              </a:ext>
            </a:extLst>
          </p:cNvPr>
          <p:cNvSpPr/>
          <p:nvPr/>
        </p:nvSpPr>
        <p:spPr>
          <a:xfrm>
            <a:off x="2070785" y="4012744"/>
            <a:ext cx="1159497" cy="4242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B00869-7096-D6C1-EE0F-C8B38B5895AC}"/>
              </a:ext>
            </a:extLst>
          </p:cNvPr>
          <p:cNvSpPr/>
          <p:nvPr/>
        </p:nvSpPr>
        <p:spPr>
          <a:xfrm>
            <a:off x="2070785" y="3591213"/>
            <a:ext cx="1159497" cy="4242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F7F59D-0EE6-7264-C299-5B65F38BFDB7}"/>
              </a:ext>
            </a:extLst>
          </p:cNvPr>
          <p:cNvSpPr/>
          <p:nvPr/>
        </p:nvSpPr>
        <p:spPr>
          <a:xfrm>
            <a:off x="2070785" y="1888299"/>
            <a:ext cx="1159497" cy="424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 block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80AFC9-3A4F-D0D1-4606-6915ABB8DAB5}"/>
              </a:ext>
            </a:extLst>
          </p:cNvPr>
          <p:cNvSpPr txBox="1"/>
          <p:nvPr/>
        </p:nvSpPr>
        <p:spPr>
          <a:xfrm>
            <a:off x="2216700" y="4671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58A513-D752-3723-E8D4-65F3FD0DC7CD}"/>
              </a:ext>
            </a:extLst>
          </p:cNvPr>
          <p:cNvSpPr txBox="1"/>
          <p:nvPr/>
        </p:nvSpPr>
        <p:spPr>
          <a:xfrm>
            <a:off x="5114036" y="467681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104AEB-5EAD-A1B3-5F97-B17DE73D64D4}"/>
              </a:ext>
            </a:extLst>
          </p:cNvPr>
          <p:cNvSpPr/>
          <p:nvPr/>
        </p:nvSpPr>
        <p:spPr>
          <a:xfrm>
            <a:off x="4959900" y="2741094"/>
            <a:ext cx="1159497" cy="2803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block_size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8008E3-F358-D5DE-9F5B-2B8642D1BDB2}"/>
              </a:ext>
            </a:extLst>
          </p:cNvPr>
          <p:cNvSpPr/>
          <p:nvPr/>
        </p:nvSpPr>
        <p:spPr>
          <a:xfrm>
            <a:off x="4959900" y="3021492"/>
            <a:ext cx="1159497" cy="2803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time_stamp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BF03B5-0E61-5EAD-A4AC-5DE54BF59966}"/>
              </a:ext>
            </a:extLst>
          </p:cNvPr>
          <p:cNvSpPr/>
          <p:nvPr/>
        </p:nvSpPr>
        <p:spPr>
          <a:xfrm>
            <a:off x="4956657" y="3300351"/>
            <a:ext cx="1159497" cy="2803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data_name_len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E498A2A-E186-EAF1-255F-94ECD0926B7B}"/>
              </a:ext>
            </a:extLst>
          </p:cNvPr>
          <p:cNvSpPr/>
          <p:nvPr/>
        </p:nvSpPr>
        <p:spPr>
          <a:xfrm>
            <a:off x="4956657" y="3574432"/>
            <a:ext cx="1159497" cy="2803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data_name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39341F-40D8-C35F-B549-DAB64D98091E}"/>
              </a:ext>
            </a:extLst>
          </p:cNvPr>
          <p:cNvSpPr/>
          <p:nvPr/>
        </p:nvSpPr>
        <p:spPr>
          <a:xfrm>
            <a:off x="4956657" y="3845266"/>
            <a:ext cx="1159497" cy="5916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132D050-73D1-DF32-228F-357E264EDE37}"/>
              </a:ext>
            </a:extLst>
          </p:cNvPr>
          <p:cNvCxnSpPr>
            <a:cxnSpLocks/>
          </p:cNvCxnSpPr>
          <p:nvPr/>
        </p:nvCxnSpPr>
        <p:spPr>
          <a:xfrm>
            <a:off x="3223797" y="2736712"/>
            <a:ext cx="17361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0828122-840E-4090-58D3-1BAEF8674986}"/>
              </a:ext>
            </a:extLst>
          </p:cNvPr>
          <p:cNvCxnSpPr>
            <a:cxnSpLocks/>
          </p:cNvCxnSpPr>
          <p:nvPr/>
        </p:nvCxnSpPr>
        <p:spPr>
          <a:xfrm>
            <a:off x="3230282" y="3160920"/>
            <a:ext cx="1736103" cy="12760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E0E653-5760-43E7-7E15-D6E0820BC027}"/>
              </a:ext>
            </a:extLst>
          </p:cNvPr>
          <p:cNvSpPr txBox="1"/>
          <p:nvPr/>
        </p:nvSpPr>
        <p:spPr>
          <a:xfrm>
            <a:off x="6196794" y="274109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4bytes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9E2072-AA66-7612-42F5-28850EA69C9B}"/>
              </a:ext>
            </a:extLst>
          </p:cNvPr>
          <p:cNvSpPr txBox="1"/>
          <p:nvPr/>
        </p:nvSpPr>
        <p:spPr>
          <a:xfrm>
            <a:off x="6196794" y="298203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8bytes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3E29DB-36F7-9DF8-B019-F21C028A9715}"/>
              </a:ext>
            </a:extLst>
          </p:cNvPr>
          <p:cNvSpPr txBox="1"/>
          <p:nvPr/>
        </p:nvSpPr>
        <p:spPr>
          <a:xfrm>
            <a:off x="6209406" y="3227895"/>
            <a:ext cx="82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2bytes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FB42B6C-3A16-140A-8472-0444EE10CCEA}"/>
              </a:ext>
            </a:extLst>
          </p:cNvPr>
          <p:cNvSpPr txBox="1"/>
          <p:nvPr/>
        </p:nvSpPr>
        <p:spPr>
          <a:xfrm>
            <a:off x="6196794" y="351246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data_name_len</a:t>
            </a:r>
            <a:r>
              <a:rPr lang="en-US" altLang="zh-CN" sz="1400" dirty="0"/>
              <a:t> bytes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D77DEC-DCD7-D8D9-D27A-5A9D17ACE78D}"/>
              </a:ext>
            </a:extLst>
          </p:cNvPr>
          <p:cNvSpPr txBox="1"/>
          <p:nvPr/>
        </p:nvSpPr>
        <p:spPr>
          <a:xfrm>
            <a:off x="6209406" y="4015419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block_size</a:t>
            </a:r>
            <a:r>
              <a:rPr lang="en-US" altLang="zh-CN" sz="1400" dirty="0"/>
              <a:t> - </a:t>
            </a:r>
            <a:r>
              <a:rPr lang="en-US" altLang="zh-CN" sz="1400" dirty="0" err="1"/>
              <a:t>data_name_len</a:t>
            </a:r>
            <a:r>
              <a:rPr lang="en-US" altLang="zh-CN" sz="1400" dirty="0"/>
              <a:t> - 14 bytes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84F944-87C7-5D24-6261-5F26B429519D}"/>
              </a:ext>
            </a:extLst>
          </p:cNvPr>
          <p:cNvSpPr txBox="1"/>
          <p:nvPr/>
        </p:nvSpPr>
        <p:spPr>
          <a:xfrm>
            <a:off x="4269224" y="315215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4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E3B96B-2A92-826A-D590-2E4BB1C7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24" y="1801227"/>
            <a:ext cx="7285351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47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1916928752@qq.com</dc:creator>
  <cp:lastModifiedBy>1916928752@qq.com</cp:lastModifiedBy>
  <cp:revision>5</cp:revision>
  <dcterms:created xsi:type="dcterms:W3CDTF">2023-08-15T02:25:57Z</dcterms:created>
  <dcterms:modified xsi:type="dcterms:W3CDTF">2023-08-15T08:18:00Z</dcterms:modified>
</cp:coreProperties>
</file>