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18"/>
  </p:notesMasterIdLst>
  <p:sldIdLst>
    <p:sldId id="282" r:id="rId2"/>
    <p:sldId id="258" r:id="rId3"/>
    <p:sldId id="259" r:id="rId4"/>
    <p:sldId id="260" r:id="rId5"/>
    <p:sldId id="279" r:id="rId6"/>
    <p:sldId id="263" r:id="rId7"/>
    <p:sldId id="264" r:id="rId8"/>
    <p:sldId id="265" r:id="rId9"/>
    <p:sldId id="266" r:id="rId10"/>
    <p:sldId id="267" r:id="rId11"/>
    <p:sldId id="268" r:id="rId12"/>
    <p:sldId id="272" r:id="rId13"/>
    <p:sldId id="300" r:id="rId14"/>
    <p:sldId id="301" r:id="rId15"/>
    <p:sldId id="284" r:id="rId16"/>
    <p:sldId id="278" r:id="rId17"/>
  </p:sldIdLst>
  <p:sldSz cx="9144000" cy="6858000" type="screen4x3"/>
  <p:notesSz cx="6858000" cy="9144000"/>
  <p:defaultTextStyle>
    <a:defPPr>
      <a:defRPr lang="zh-CN"/>
    </a:defPPr>
    <a:lvl1pPr algn="l" rtl="0" eaLnBrk="0" fontAlgn="base" hangingPunct="0">
      <a:spcBef>
        <a:spcPct val="0"/>
      </a:spcBef>
      <a:spcAft>
        <a:spcPct val="0"/>
      </a:spcAft>
      <a:buFont typeface="Arial" pitchFamily="34" charset="0"/>
      <a:defRPr sz="1400" kern="1200">
        <a:solidFill>
          <a:srgbClr val="000000"/>
        </a:solidFill>
        <a:latin typeface="Arial" pitchFamily="34" charset="0"/>
        <a:ea typeface="宋体" pitchFamily="2" charset="-122"/>
        <a:cs typeface="Arial" pitchFamily="34" charset="0"/>
        <a:sym typeface="Arial" pitchFamily="34" charset="0"/>
      </a:defRPr>
    </a:lvl1pPr>
    <a:lvl2pPr algn="l" rtl="0" eaLnBrk="0" fontAlgn="base" hangingPunct="0">
      <a:spcBef>
        <a:spcPct val="0"/>
      </a:spcBef>
      <a:spcAft>
        <a:spcPct val="0"/>
      </a:spcAft>
      <a:buFont typeface="Arial" pitchFamily="34" charset="0"/>
      <a:defRPr sz="1400" kern="1200">
        <a:solidFill>
          <a:srgbClr val="000000"/>
        </a:solidFill>
        <a:latin typeface="Arial" pitchFamily="34" charset="0"/>
        <a:ea typeface="宋体" pitchFamily="2" charset="-122"/>
        <a:cs typeface="Arial" pitchFamily="34" charset="0"/>
        <a:sym typeface="Arial" pitchFamily="34" charset="0"/>
      </a:defRPr>
    </a:lvl2pPr>
    <a:lvl3pPr algn="l" rtl="0" eaLnBrk="0" fontAlgn="base" hangingPunct="0">
      <a:spcBef>
        <a:spcPct val="0"/>
      </a:spcBef>
      <a:spcAft>
        <a:spcPct val="0"/>
      </a:spcAft>
      <a:buFont typeface="Arial" pitchFamily="34" charset="0"/>
      <a:defRPr sz="1400" kern="1200">
        <a:solidFill>
          <a:srgbClr val="000000"/>
        </a:solidFill>
        <a:latin typeface="Arial" pitchFamily="34" charset="0"/>
        <a:ea typeface="宋体" pitchFamily="2" charset="-122"/>
        <a:cs typeface="Arial" pitchFamily="34" charset="0"/>
        <a:sym typeface="Arial" pitchFamily="34" charset="0"/>
      </a:defRPr>
    </a:lvl3pPr>
    <a:lvl4pPr algn="l" rtl="0" eaLnBrk="0" fontAlgn="base" hangingPunct="0">
      <a:spcBef>
        <a:spcPct val="0"/>
      </a:spcBef>
      <a:spcAft>
        <a:spcPct val="0"/>
      </a:spcAft>
      <a:buFont typeface="Arial" pitchFamily="34" charset="0"/>
      <a:defRPr sz="1400" kern="1200">
        <a:solidFill>
          <a:srgbClr val="000000"/>
        </a:solidFill>
        <a:latin typeface="Arial" pitchFamily="34" charset="0"/>
        <a:ea typeface="宋体" pitchFamily="2" charset="-122"/>
        <a:cs typeface="Arial" pitchFamily="34" charset="0"/>
        <a:sym typeface="Arial" pitchFamily="34" charset="0"/>
      </a:defRPr>
    </a:lvl4pPr>
    <a:lvl5pPr algn="l" rtl="0" eaLnBrk="0" fontAlgn="base" hangingPunct="0">
      <a:spcBef>
        <a:spcPct val="0"/>
      </a:spcBef>
      <a:spcAft>
        <a:spcPct val="0"/>
      </a:spcAft>
      <a:buFont typeface="Arial" pitchFamily="34" charset="0"/>
      <a:defRPr sz="1400" kern="1200">
        <a:solidFill>
          <a:srgbClr val="000000"/>
        </a:solidFill>
        <a:latin typeface="Arial" pitchFamily="34" charset="0"/>
        <a:ea typeface="宋体" pitchFamily="2" charset="-122"/>
        <a:cs typeface="Arial" pitchFamily="34" charset="0"/>
        <a:sym typeface="Arial" pitchFamily="34" charset="0"/>
      </a:defRPr>
    </a:lvl5pPr>
    <a:lvl6pPr marL="2286000" algn="l" defTabSz="914400" rtl="0" eaLnBrk="1" latinLnBrk="0" hangingPunct="1">
      <a:defRPr sz="1400" kern="1200">
        <a:solidFill>
          <a:srgbClr val="000000"/>
        </a:solidFill>
        <a:latin typeface="Arial" pitchFamily="34" charset="0"/>
        <a:ea typeface="宋体" pitchFamily="2" charset="-122"/>
        <a:cs typeface="Arial" pitchFamily="34" charset="0"/>
        <a:sym typeface="Arial" pitchFamily="34" charset="0"/>
      </a:defRPr>
    </a:lvl6pPr>
    <a:lvl7pPr marL="2743200" algn="l" defTabSz="914400" rtl="0" eaLnBrk="1" latinLnBrk="0" hangingPunct="1">
      <a:defRPr sz="1400" kern="1200">
        <a:solidFill>
          <a:srgbClr val="000000"/>
        </a:solidFill>
        <a:latin typeface="Arial" pitchFamily="34" charset="0"/>
        <a:ea typeface="宋体" pitchFamily="2" charset="-122"/>
        <a:cs typeface="Arial" pitchFamily="34" charset="0"/>
        <a:sym typeface="Arial" pitchFamily="34" charset="0"/>
      </a:defRPr>
    </a:lvl7pPr>
    <a:lvl8pPr marL="3200400" algn="l" defTabSz="914400" rtl="0" eaLnBrk="1" latinLnBrk="0" hangingPunct="1">
      <a:defRPr sz="1400" kern="1200">
        <a:solidFill>
          <a:srgbClr val="000000"/>
        </a:solidFill>
        <a:latin typeface="Arial" pitchFamily="34" charset="0"/>
        <a:ea typeface="宋体" pitchFamily="2" charset="-122"/>
        <a:cs typeface="Arial" pitchFamily="34" charset="0"/>
        <a:sym typeface="Arial" pitchFamily="34" charset="0"/>
      </a:defRPr>
    </a:lvl8pPr>
    <a:lvl9pPr marL="3657600" algn="l" defTabSz="914400" rtl="0" eaLnBrk="1" latinLnBrk="0" hangingPunct="1">
      <a:defRPr sz="1400" kern="1200">
        <a:solidFill>
          <a:srgbClr val="000000"/>
        </a:solidFill>
        <a:latin typeface="Arial" pitchFamily="34" charset="0"/>
        <a:ea typeface="宋体" pitchFamily="2" charset="-122"/>
        <a:cs typeface="Arial" pitchFamily="34" charset="0"/>
        <a:sym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showPr>
  <p:clrMru>
    <a:srgbClr val="0000CC"/>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1104" y="-108"/>
      </p:cViewPr>
      <p:guideLst>
        <p:guide orient="horz" pos="2118"/>
        <p:guide pos="2880"/>
      </p:guideLst>
    </p:cSldViewPr>
  </p:slideViewPr>
  <p:notesTextViewPr>
    <p:cViewPr>
      <p:scale>
        <a:sx n="100" d="100"/>
        <a:sy n="100" d="100"/>
      </p:scale>
      <p:origin x="0" y="0"/>
    </p:cViewPr>
  </p:notesTextViewPr>
  <p:gridSpacing cx="73733025" cy="7373302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Shape 3"/>
          <p:cNvSpPr>
            <a:spLocks noGrp="1" noRot="1" noChangeAspect="1"/>
          </p:cNvSpPr>
          <p:nvPr>
            <p:ph type="sldImg" idx="2"/>
          </p:nvPr>
        </p:nvSpPr>
        <p:spPr bwMode="auto">
          <a:xfrm>
            <a:off x="1143000" y="685800"/>
            <a:ext cx="4572000" cy="3429000"/>
          </a:xfrm>
          <a:custGeom>
            <a:avLst/>
            <a:gdLst>
              <a:gd name="T0" fmla="*/ 0 w 21600"/>
              <a:gd name="T1" fmla="*/ 0 h 21600"/>
              <a:gd name="T2" fmla="*/ 120000 w 21600"/>
              <a:gd name="T3" fmla="*/ 120000 h 21600"/>
            </a:gdLst>
            <a:ahLst/>
            <a:cxnLst>
              <a:cxn ang="0">
                <a:pos x="0" y="0"/>
              </a:cxn>
              <a:cxn ang="0">
                <a:pos x="120000" y="0"/>
              </a:cxn>
              <a:cxn ang="0">
                <a:pos x="120000" y="120000"/>
              </a:cxn>
              <a:cxn ang="0">
                <a:pos x="0" y="120000"/>
              </a:cxn>
            </a:cxnLst>
            <a:rect l="T0" t="T1" r="T2" b="T3"/>
            <a:pathLst>
              <a:path w="21600" h="21600">
                <a:moveTo>
                  <a:pt x="0" y="0"/>
                </a:moveTo>
                <a:lnTo>
                  <a:pt x="120000" y="0"/>
                </a:lnTo>
                <a:lnTo>
                  <a:pt x="120000" y="120000"/>
                </a:lnTo>
                <a:lnTo>
                  <a:pt x="0" y="120000"/>
                </a:lnTo>
                <a:close/>
              </a:path>
            </a:pathLst>
          </a:custGeom>
          <a:noFill/>
          <a:ln w="9525">
            <a:noFill/>
            <a:round/>
            <a:headEnd/>
            <a:tailEnd/>
          </a:ln>
        </p:spPr>
      </p:sp>
      <p:sp>
        <p:nvSpPr>
          <p:cNvPr id="2051" name="Shape 4"/>
          <p:cNvSpPr>
            <a:spLocks noGrp="1" noRot="1" noChangeAspect="1" noChangeArrowheads="1"/>
          </p:cNvSpPr>
          <p:nvPr>
            <p:ph type="body" idx="1"/>
          </p:nvPr>
        </p:nvSpPr>
        <p:spPr bwMode="auto">
          <a:xfrm>
            <a:off x="685800" y="4343400"/>
            <a:ext cx="5486400" cy="4114800"/>
          </a:xfrm>
          <a:prstGeom prst="rect">
            <a:avLst/>
          </a:prstGeom>
          <a:noFill/>
          <a:ln w="9525">
            <a:noFill/>
            <a:miter lim="800000"/>
            <a:headEnd/>
            <a:tailEnd/>
          </a:ln>
        </p:spPr>
        <p:txBody>
          <a:bodyPr vert="horz" wrap="square" lIns="91425" tIns="91425" rIns="91425" bIns="91425" numCol="1" anchor="t" anchorCtr="0" compatLnSpc="1">
            <a:prstTxWarp prst="textNoShape">
              <a:avLst/>
            </a:prstTxWarp>
          </a:bodyPr>
          <a:lstStyle/>
          <a:p>
            <a:pPr lvl="0"/>
            <a:endParaRPr lang="zh-CN" altLang="zh-CN" smtClean="0"/>
          </a:p>
        </p:txBody>
      </p:sp>
    </p:spTree>
  </p:cSld>
  <p:clrMap bg1="lt1" tx1="dk1" bg2="lt2" tx2="dk2" accent1="accent1" accent2="accent2" accent3="accent3" accent4="accent4" accent5="accent5" accent6="accent6" hlink="hlink" folHlink="folHlink"/>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idx="10"/>
          </p:nvPr>
        </p:nvSpPr>
        <p:spPr/>
        <p:txBody>
          <a:bodyPr/>
          <a:lstStyle>
            <a:lvl1pPr>
              <a:defRPr/>
            </a:lvl1pPr>
          </a:lstStyle>
          <a:p>
            <a:endParaRPr lang="zh-CN" altLang="zh-CN"/>
          </a:p>
        </p:txBody>
      </p:sp>
      <p:sp>
        <p:nvSpPr>
          <p:cNvPr id="5" name="页脚占位符 4"/>
          <p:cNvSpPr>
            <a:spLocks noGrp="1"/>
          </p:cNvSpPr>
          <p:nvPr>
            <p:ph type="ftr" idx="11"/>
          </p:nvPr>
        </p:nvSpPr>
        <p:spPr/>
        <p:txBody>
          <a:bodyPr/>
          <a:lstStyle>
            <a:lvl1pPr>
              <a:defRPr/>
            </a:lvl1pPr>
          </a:lstStyle>
          <a:p>
            <a:endParaRPr lang="zh-CN" altLang="zh-CN"/>
          </a:p>
        </p:txBody>
      </p:sp>
      <p:sp>
        <p:nvSpPr>
          <p:cNvPr id="6" name="灯片编号占位符 5"/>
          <p:cNvSpPr>
            <a:spLocks noGrp="1"/>
          </p:cNvSpPr>
          <p:nvPr>
            <p:ph type="sldNum" idx="12"/>
          </p:nvPr>
        </p:nvSpPr>
        <p:spPr/>
        <p:txBody>
          <a:bodyPr/>
          <a:lstStyle>
            <a:lvl1pPr>
              <a:defRPr/>
            </a:lvl1pPr>
          </a:lstStyle>
          <a:p>
            <a:fld id="{A53C9A49-4B13-4D9E-A5D7-63252C19AFBF}"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idx="10"/>
          </p:nvPr>
        </p:nvSpPr>
        <p:spPr/>
        <p:txBody>
          <a:bodyPr/>
          <a:lstStyle>
            <a:lvl1pPr>
              <a:defRPr/>
            </a:lvl1pPr>
          </a:lstStyle>
          <a:p>
            <a:endParaRPr lang="zh-CN" altLang="zh-CN"/>
          </a:p>
        </p:txBody>
      </p:sp>
      <p:sp>
        <p:nvSpPr>
          <p:cNvPr id="5" name="页脚占位符 4"/>
          <p:cNvSpPr>
            <a:spLocks noGrp="1"/>
          </p:cNvSpPr>
          <p:nvPr>
            <p:ph type="ftr" idx="11"/>
          </p:nvPr>
        </p:nvSpPr>
        <p:spPr/>
        <p:txBody>
          <a:bodyPr/>
          <a:lstStyle>
            <a:lvl1pPr>
              <a:defRPr/>
            </a:lvl1pPr>
          </a:lstStyle>
          <a:p>
            <a:endParaRPr lang="zh-CN" altLang="zh-CN"/>
          </a:p>
        </p:txBody>
      </p:sp>
      <p:sp>
        <p:nvSpPr>
          <p:cNvPr id="6" name="灯片编号占位符 5"/>
          <p:cNvSpPr>
            <a:spLocks noGrp="1"/>
          </p:cNvSpPr>
          <p:nvPr>
            <p:ph type="sldNum" idx="12"/>
          </p:nvPr>
        </p:nvSpPr>
        <p:spPr/>
        <p:txBody>
          <a:bodyPr/>
          <a:lstStyle>
            <a:lvl1pPr>
              <a:defRPr/>
            </a:lvl1pPr>
          </a:lstStyle>
          <a:p>
            <a:fld id="{D70232D1-1EAD-438C-B46B-02201C2DB94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idx="10"/>
          </p:nvPr>
        </p:nvSpPr>
        <p:spPr/>
        <p:txBody>
          <a:bodyPr/>
          <a:lstStyle>
            <a:lvl1pPr>
              <a:defRPr/>
            </a:lvl1pPr>
          </a:lstStyle>
          <a:p>
            <a:endParaRPr lang="zh-CN" altLang="zh-CN"/>
          </a:p>
        </p:txBody>
      </p:sp>
      <p:sp>
        <p:nvSpPr>
          <p:cNvPr id="5" name="页脚占位符 4"/>
          <p:cNvSpPr>
            <a:spLocks noGrp="1"/>
          </p:cNvSpPr>
          <p:nvPr>
            <p:ph type="ftr" idx="11"/>
          </p:nvPr>
        </p:nvSpPr>
        <p:spPr/>
        <p:txBody>
          <a:bodyPr/>
          <a:lstStyle>
            <a:lvl1pPr>
              <a:defRPr/>
            </a:lvl1pPr>
          </a:lstStyle>
          <a:p>
            <a:endParaRPr lang="zh-CN" altLang="zh-CN"/>
          </a:p>
        </p:txBody>
      </p:sp>
      <p:sp>
        <p:nvSpPr>
          <p:cNvPr id="6" name="灯片编号占位符 5"/>
          <p:cNvSpPr>
            <a:spLocks noGrp="1"/>
          </p:cNvSpPr>
          <p:nvPr>
            <p:ph type="sldNum" idx="12"/>
          </p:nvPr>
        </p:nvSpPr>
        <p:spPr/>
        <p:txBody>
          <a:bodyPr/>
          <a:lstStyle>
            <a:lvl1pPr>
              <a:defRPr/>
            </a:lvl1pPr>
          </a:lstStyle>
          <a:p>
            <a:fld id="{29F72E39-50DC-4BB5-A5AC-18EC21800B3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idx="10"/>
          </p:nvPr>
        </p:nvSpPr>
        <p:spPr/>
        <p:txBody>
          <a:bodyPr/>
          <a:lstStyle>
            <a:lvl1pPr>
              <a:defRPr/>
            </a:lvl1pPr>
          </a:lstStyle>
          <a:p>
            <a:endParaRPr lang="zh-CN" altLang="zh-CN"/>
          </a:p>
        </p:txBody>
      </p:sp>
      <p:sp>
        <p:nvSpPr>
          <p:cNvPr id="5" name="页脚占位符 4"/>
          <p:cNvSpPr>
            <a:spLocks noGrp="1"/>
          </p:cNvSpPr>
          <p:nvPr>
            <p:ph type="ftr" idx="11"/>
          </p:nvPr>
        </p:nvSpPr>
        <p:spPr/>
        <p:txBody>
          <a:bodyPr/>
          <a:lstStyle>
            <a:lvl1pPr>
              <a:defRPr/>
            </a:lvl1pPr>
          </a:lstStyle>
          <a:p>
            <a:endParaRPr lang="zh-CN" altLang="zh-CN"/>
          </a:p>
        </p:txBody>
      </p:sp>
      <p:sp>
        <p:nvSpPr>
          <p:cNvPr id="6" name="灯片编号占位符 5"/>
          <p:cNvSpPr>
            <a:spLocks noGrp="1"/>
          </p:cNvSpPr>
          <p:nvPr>
            <p:ph type="sldNum" idx="12"/>
          </p:nvPr>
        </p:nvSpPr>
        <p:spPr/>
        <p:txBody>
          <a:bodyPr/>
          <a:lstStyle>
            <a:lvl1pPr>
              <a:defRPr/>
            </a:lvl1pPr>
          </a:lstStyle>
          <a:p>
            <a:fld id="{BD6EF810-DF36-49EF-B06E-4A7592EC6D1E}"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idx="10"/>
          </p:nvPr>
        </p:nvSpPr>
        <p:spPr/>
        <p:txBody>
          <a:bodyPr/>
          <a:lstStyle>
            <a:lvl1pPr>
              <a:defRPr/>
            </a:lvl1pPr>
          </a:lstStyle>
          <a:p>
            <a:endParaRPr lang="zh-CN" altLang="zh-CN"/>
          </a:p>
        </p:txBody>
      </p:sp>
      <p:sp>
        <p:nvSpPr>
          <p:cNvPr id="5" name="页脚占位符 4"/>
          <p:cNvSpPr>
            <a:spLocks noGrp="1"/>
          </p:cNvSpPr>
          <p:nvPr>
            <p:ph type="ftr" idx="11"/>
          </p:nvPr>
        </p:nvSpPr>
        <p:spPr/>
        <p:txBody>
          <a:bodyPr/>
          <a:lstStyle>
            <a:lvl1pPr>
              <a:defRPr/>
            </a:lvl1pPr>
          </a:lstStyle>
          <a:p>
            <a:endParaRPr lang="zh-CN" altLang="zh-CN"/>
          </a:p>
        </p:txBody>
      </p:sp>
      <p:sp>
        <p:nvSpPr>
          <p:cNvPr id="6" name="灯片编号占位符 5"/>
          <p:cNvSpPr>
            <a:spLocks noGrp="1"/>
          </p:cNvSpPr>
          <p:nvPr>
            <p:ph type="sldNum" idx="12"/>
          </p:nvPr>
        </p:nvSpPr>
        <p:spPr/>
        <p:txBody>
          <a:bodyPr/>
          <a:lstStyle>
            <a:lvl1pPr>
              <a:defRPr/>
            </a:lvl1pPr>
          </a:lstStyle>
          <a:p>
            <a:fld id="{196668C7-34C4-4291-8123-126810FEA934}"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idx="10"/>
          </p:nvPr>
        </p:nvSpPr>
        <p:spPr/>
        <p:txBody>
          <a:bodyPr/>
          <a:lstStyle>
            <a:lvl1pPr>
              <a:defRPr/>
            </a:lvl1pPr>
          </a:lstStyle>
          <a:p>
            <a:endParaRPr lang="zh-CN" altLang="zh-CN"/>
          </a:p>
        </p:txBody>
      </p:sp>
      <p:sp>
        <p:nvSpPr>
          <p:cNvPr id="6" name="页脚占位符 5"/>
          <p:cNvSpPr>
            <a:spLocks noGrp="1"/>
          </p:cNvSpPr>
          <p:nvPr>
            <p:ph type="ftr" idx="11"/>
          </p:nvPr>
        </p:nvSpPr>
        <p:spPr/>
        <p:txBody>
          <a:bodyPr/>
          <a:lstStyle>
            <a:lvl1pPr>
              <a:defRPr/>
            </a:lvl1pPr>
          </a:lstStyle>
          <a:p>
            <a:endParaRPr lang="zh-CN" altLang="zh-CN"/>
          </a:p>
        </p:txBody>
      </p:sp>
      <p:sp>
        <p:nvSpPr>
          <p:cNvPr id="7" name="灯片编号占位符 6"/>
          <p:cNvSpPr>
            <a:spLocks noGrp="1"/>
          </p:cNvSpPr>
          <p:nvPr>
            <p:ph type="sldNum" idx="12"/>
          </p:nvPr>
        </p:nvSpPr>
        <p:spPr/>
        <p:txBody>
          <a:bodyPr/>
          <a:lstStyle>
            <a:lvl1pPr>
              <a:defRPr/>
            </a:lvl1pPr>
          </a:lstStyle>
          <a:p>
            <a:fld id="{13C8EB1E-F04D-429B-9CF2-41D450E70771}"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idx="10"/>
          </p:nvPr>
        </p:nvSpPr>
        <p:spPr/>
        <p:txBody>
          <a:bodyPr/>
          <a:lstStyle>
            <a:lvl1pPr>
              <a:defRPr/>
            </a:lvl1pPr>
          </a:lstStyle>
          <a:p>
            <a:endParaRPr lang="zh-CN" altLang="zh-CN"/>
          </a:p>
        </p:txBody>
      </p:sp>
      <p:sp>
        <p:nvSpPr>
          <p:cNvPr id="8" name="页脚占位符 7"/>
          <p:cNvSpPr>
            <a:spLocks noGrp="1"/>
          </p:cNvSpPr>
          <p:nvPr>
            <p:ph type="ftr" idx="11"/>
          </p:nvPr>
        </p:nvSpPr>
        <p:spPr/>
        <p:txBody>
          <a:bodyPr/>
          <a:lstStyle>
            <a:lvl1pPr>
              <a:defRPr/>
            </a:lvl1pPr>
          </a:lstStyle>
          <a:p>
            <a:endParaRPr lang="zh-CN" altLang="zh-CN"/>
          </a:p>
        </p:txBody>
      </p:sp>
      <p:sp>
        <p:nvSpPr>
          <p:cNvPr id="9" name="灯片编号占位符 8"/>
          <p:cNvSpPr>
            <a:spLocks noGrp="1"/>
          </p:cNvSpPr>
          <p:nvPr>
            <p:ph type="sldNum" idx="12"/>
          </p:nvPr>
        </p:nvSpPr>
        <p:spPr/>
        <p:txBody>
          <a:bodyPr/>
          <a:lstStyle>
            <a:lvl1pPr>
              <a:defRPr/>
            </a:lvl1pPr>
          </a:lstStyle>
          <a:p>
            <a:fld id="{345C455E-FDEA-4B63-96BC-DA862D57958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idx="10"/>
          </p:nvPr>
        </p:nvSpPr>
        <p:spPr/>
        <p:txBody>
          <a:bodyPr/>
          <a:lstStyle>
            <a:lvl1pPr>
              <a:defRPr/>
            </a:lvl1pPr>
          </a:lstStyle>
          <a:p>
            <a:endParaRPr lang="zh-CN" altLang="zh-CN"/>
          </a:p>
        </p:txBody>
      </p:sp>
      <p:sp>
        <p:nvSpPr>
          <p:cNvPr id="4" name="页脚占位符 3"/>
          <p:cNvSpPr>
            <a:spLocks noGrp="1"/>
          </p:cNvSpPr>
          <p:nvPr>
            <p:ph type="ftr" idx="11"/>
          </p:nvPr>
        </p:nvSpPr>
        <p:spPr/>
        <p:txBody>
          <a:bodyPr/>
          <a:lstStyle>
            <a:lvl1pPr>
              <a:defRPr/>
            </a:lvl1pPr>
          </a:lstStyle>
          <a:p>
            <a:endParaRPr lang="zh-CN" altLang="zh-CN"/>
          </a:p>
        </p:txBody>
      </p:sp>
      <p:sp>
        <p:nvSpPr>
          <p:cNvPr id="5" name="灯片编号占位符 4"/>
          <p:cNvSpPr>
            <a:spLocks noGrp="1"/>
          </p:cNvSpPr>
          <p:nvPr>
            <p:ph type="sldNum" idx="12"/>
          </p:nvPr>
        </p:nvSpPr>
        <p:spPr/>
        <p:txBody>
          <a:bodyPr/>
          <a:lstStyle>
            <a:lvl1pPr>
              <a:defRPr/>
            </a:lvl1pPr>
          </a:lstStyle>
          <a:p>
            <a:fld id="{2FCE8BC3-B306-4362-8FCE-CB5AEAC1158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idx="10"/>
          </p:nvPr>
        </p:nvSpPr>
        <p:spPr/>
        <p:txBody>
          <a:bodyPr/>
          <a:lstStyle>
            <a:lvl1pPr>
              <a:defRPr/>
            </a:lvl1pPr>
          </a:lstStyle>
          <a:p>
            <a:endParaRPr lang="zh-CN" altLang="zh-CN"/>
          </a:p>
        </p:txBody>
      </p:sp>
      <p:sp>
        <p:nvSpPr>
          <p:cNvPr id="3" name="页脚占位符 2"/>
          <p:cNvSpPr>
            <a:spLocks noGrp="1"/>
          </p:cNvSpPr>
          <p:nvPr>
            <p:ph type="ftr" idx="11"/>
          </p:nvPr>
        </p:nvSpPr>
        <p:spPr/>
        <p:txBody>
          <a:bodyPr/>
          <a:lstStyle>
            <a:lvl1pPr>
              <a:defRPr/>
            </a:lvl1pPr>
          </a:lstStyle>
          <a:p>
            <a:endParaRPr lang="zh-CN" altLang="zh-CN"/>
          </a:p>
        </p:txBody>
      </p:sp>
      <p:sp>
        <p:nvSpPr>
          <p:cNvPr id="4" name="灯片编号占位符 3"/>
          <p:cNvSpPr>
            <a:spLocks noGrp="1"/>
          </p:cNvSpPr>
          <p:nvPr>
            <p:ph type="sldNum" idx="12"/>
          </p:nvPr>
        </p:nvSpPr>
        <p:spPr/>
        <p:txBody>
          <a:bodyPr/>
          <a:lstStyle>
            <a:lvl1pPr>
              <a:defRPr/>
            </a:lvl1pPr>
          </a:lstStyle>
          <a:p>
            <a:fld id="{FF36F6EE-49DF-48C3-A387-090679E3DDD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idx="10"/>
          </p:nvPr>
        </p:nvSpPr>
        <p:spPr/>
        <p:txBody>
          <a:bodyPr/>
          <a:lstStyle>
            <a:lvl1pPr>
              <a:defRPr/>
            </a:lvl1pPr>
          </a:lstStyle>
          <a:p>
            <a:endParaRPr lang="zh-CN" altLang="zh-CN"/>
          </a:p>
        </p:txBody>
      </p:sp>
      <p:sp>
        <p:nvSpPr>
          <p:cNvPr id="6" name="页脚占位符 5"/>
          <p:cNvSpPr>
            <a:spLocks noGrp="1"/>
          </p:cNvSpPr>
          <p:nvPr>
            <p:ph type="ftr" idx="11"/>
          </p:nvPr>
        </p:nvSpPr>
        <p:spPr/>
        <p:txBody>
          <a:bodyPr/>
          <a:lstStyle>
            <a:lvl1pPr>
              <a:defRPr/>
            </a:lvl1pPr>
          </a:lstStyle>
          <a:p>
            <a:endParaRPr lang="zh-CN" altLang="zh-CN"/>
          </a:p>
        </p:txBody>
      </p:sp>
      <p:sp>
        <p:nvSpPr>
          <p:cNvPr id="7" name="灯片编号占位符 6"/>
          <p:cNvSpPr>
            <a:spLocks noGrp="1"/>
          </p:cNvSpPr>
          <p:nvPr>
            <p:ph type="sldNum" idx="12"/>
          </p:nvPr>
        </p:nvSpPr>
        <p:spPr/>
        <p:txBody>
          <a:bodyPr/>
          <a:lstStyle>
            <a:lvl1pPr>
              <a:defRPr/>
            </a:lvl1pPr>
          </a:lstStyle>
          <a:p>
            <a:fld id="{C4FEA37A-21F6-471D-A0A5-53D87F28609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idx="10"/>
          </p:nvPr>
        </p:nvSpPr>
        <p:spPr/>
        <p:txBody>
          <a:bodyPr/>
          <a:lstStyle>
            <a:lvl1pPr>
              <a:defRPr/>
            </a:lvl1pPr>
          </a:lstStyle>
          <a:p>
            <a:endParaRPr lang="zh-CN" altLang="zh-CN"/>
          </a:p>
        </p:txBody>
      </p:sp>
      <p:sp>
        <p:nvSpPr>
          <p:cNvPr id="6" name="页脚占位符 5"/>
          <p:cNvSpPr>
            <a:spLocks noGrp="1"/>
          </p:cNvSpPr>
          <p:nvPr>
            <p:ph type="ftr" idx="11"/>
          </p:nvPr>
        </p:nvSpPr>
        <p:spPr/>
        <p:txBody>
          <a:bodyPr/>
          <a:lstStyle>
            <a:lvl1pPr>
              <a:defRPr/>
            </a:lvl1pPr>
          </a:lstStyle>
          <a:p>
            <a:endParaRPr lang="zh-CN" altLang="zh-CN"/>
          </a:p>
        </p:txBody>
      </p:sp>
      <p:sp>
        <p:nvSpPr>
          <p:cNvPr id="7" name="灯片编号占位符 6"/>
          <p:cNvSpPr>
            <a:spLocks noGrp="1"/>
          </p:cNvSpPr>
          <p:nvPr>
            <p:ph type="sldNum" idx="12"/>
          </p:nvPr>
        </p:nvSpPr>
        <p:spPr/>
        <p:txBody>
          <a:bodyPr/>
          <a:lstStyle>
            <a:lvl1pPr>
              <a:defRPr/>
            </a:lvl1pPr>
          </a:lstStyle>
          <a:p>
            <a:fld id="{ABBB1160-C990-469E-92B5-2DBFC824338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Shape 6"/>
          <p:cNvSpPr>
            <a:spLocks noGrp="1" noChangeArrowheads="1"/>
          </p:cNvSpPr>
          <p:nvPr>
            <p:ph type="title" idx="4294967295"/>
          </p:nvPr>
        </p:nvSpPr>
        <p:spPr bwMode="auto">
          <a:xfrm>
            <a:off x="457200" y="274638"/>
            <a:ext cx="8229600" cy="1143000"/>
          </a:xfrm>
          <a:prstGeom prst="rect">
            <a:avLst/>
          </a:prstGeom>
          <a:noFill/>
          <a:ln w="9525">
            <a:noFill/>
            <a:miter lim="800000"/>
            <a:headEnd/>
            <a:tailEnd/>
          </a:ln>
        </p:spPr>
        <p:txBody>
          <a:bodyPr vert="horz" wrap="square" lIns="91425" tIns="91425" rIns="91425" bIns="91425" numCol="1" anchor="ctr" anchorCtr="0" compatLnSpc="1">
            <a:prstTxWarp prst="textNoShape">
              <a:avLst/>
            </a:prstTxWarp>
          </a:bodyPr>
          <a:lstStyle/>
          <a:p>
            <a:pPr lvl="0"/>
            <a:endParaRPr lang="zh-CN" altLang="zh-CN" smtClean="0"/>
          </a:p>
        </p:txBody>
      </p:sp>
      <p:sp>
        <p:nvSpPr>
          <p:cNvPr id="1027" name="Shape 7"/>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25" tIns="91425" rIns="91425" bIns="91425" numCol="1" anchor="t" anchorCtr="0" compatLnSpc="1">
            <a:prstTxWarp prst="textNoShape">
              <a:avLst/>
            </a:prstTxWarp>
          </a:bodyPr>
          <a:lstStyle/>
          <a:p>
            <a:pPr lvl="0"/>
            <a:endParaRPr lang="zh-CN" altLang="zh-CN" smtClean="0">
              <a:sym typeface="Arial" pitchFamily="34" charset="0"/>
            </a:endParaRPr>
          </a:p>
        </p:txBody>
      </p:sp>
      <p:sp>
        <p:nvSpPr>
          <p:cNvPr id="1028" name="Shape 8"/>
          <p:cNvSpPr>
            <a:spLocks noGrp="1" noChangeArrowheads="1"/>
          </p:cNvSpPr>
          <p:nvPr>
            <p:ph type="dt" idx="10"/>
          </p:nvPr>
        </p:nvSpPr>
        <p:spPr bwMode="auto">
          <a:xfrm>
            <a:off x="457200" y="6356350"/>
            <a:ext cx="2133600" cy="365125"/>
          </a:xfrm>
          <a:prstGeom prst="rect">
            <a:avLst/>
          </a:prstGeom>
          <a:noFill/>
          <a:ln w="9525">
            <a:noFill/>
            <a:miter lim="800000"/>
            <a:headEnd/>
            <a:tailEnd/>
          </a:ln>
        </p:spPr>
        <p:txBody>
          <a:bodyPr vert="horz" wrap="square" lIns="91425" tIns="91425" rIns="91425" bIns="91425" numCol="1" anchor="ctr" anchorCtr="0" compatLnSpc="1">
            <a:prstTxWarp prst="textNoShape">
              <a:avLst/>
            </a:prstTxWarp>
          </a:bodyPr>
          <a:lstStyle>
            <a:lvl1pPr>
              <a:defRPr sz="1200" b="1">
                <a:solidFill>
                  <a:srgbClr val="898989"/>
                </a:solidFill>
              </a:defRPr>
            </a:lvl1pPr>
          </a:lstStyle>
          <a:p>
            <a:endParaRPr lang="zh-CN" altLang="zh-CN"/>
          </a:p>
        </p:txBody>
      </p:sp>
      <p:sp>
        <p:nvSpPr>
          <p:cNvPr id="1029" name="Shape 9"/>
          <p:cNvSpPr>
            <a:spLocks noGrp="1" noChangeArrowheads="1"/>
          </p:cNvSpPr>
          <p:nvPr>
            <p:ph type="ftr" idx="11"/>
          </p:nvPr>
        </p:nvSpPr>
        <p:spPr bwMode="auto">
          <a:xfrm>
            <a:off x="3124200" y="6356350"/>
            <a:ext cx="2895600" cy="365125"/>
          </a:xfrm>
          <a:prstGeom prst="rect">
            <a:avLst/>
          </a:prstGeom>
          <a:noFill/>
          <a:ln w="9525">
            <a:noFill/>
            <a:miter lim="800000"/>
            <a:headEnd/>
            <a:tailEnd/>
          </a:ln>
        </p:spPr>
        <p:txBody>
          <a:bodyPr vert="horz" wrap="square" lIns="91425" tIns="91425" rIns="91425" bIns="91425" numCol="1" anchor="ctr" anchorCtr="0" compatLnSpc="1">
            <a:prstTxWarp prst="textNoShape">
              <a:avLst/>
            </a:prstTxWarp>
          </a:bodyPr>
          <a:lstStyle>
            <a:lvl1pPr>
              <a:defRPr sz="1800" b="1"/>
            </a:lvl1pPr>
          </a:lstStyle>
          <a:p>
            <a:endParaRPr lang="zh-CN" altLang="zh-CN"/>
          </a:p>
        </p:txBody>
      </p:sp>
      <p:sp>
        <p:nvSpPr>
          <p:cNvPr id="1030" name="Shape 10"/>
          <p:cNvSpPr>
            <a:spLocks noGrp="1" noChangeArrowheads="1"/>
          </p:cNvSpPr>
          <p:nvPr>
            <p:ph type="sldNum" idx="12"/>
          </p:nvPr>
        </p:nvSpPr>
        <p:spPr bwMode="auto">
          <a:xfrm>
            <a:off x="6553200" y="6356350"/>
            <a:ext cx="2133600" cy="365125"/>
          </a:xfrm>
          <a:prstGeom prst="rect">
            <a:avLst/>
          </a:prstGeom>
          <a:noFill/>
          <a:ln w="9525">
            <a:noFill/>
            <a:miter lim="800000"/>
            <a:headEnd/>
            <a:tailEnd/>
          </a:ln>
        </p:spPr>
        <p:txBody>
          <a:bodyPr vert="horz" wrap="square" lIns="91425" tIns="45700" rIns="91425" bIns="45700" numCol="1" anchor="ctr" anchorCtr="0" compatLnSpc="1">
            <a:prstTxWarp prst="textNoShape">
              <a:avLst/>
            </a:prstTxWarp>
          </a:bodyPr>
          <a:lstStyle>
            <a:lvl1pPr algn="r">
              <a:buClr>
                <a:srgbClr val="898989"/>
              </a:buClr>
              <a:buSzPct val="25000"/>
              <a:defRPr sz="1200" b="1">
                <a:solidFill>
                  <a:srgbClr val="898989"/>
                </a:solidFill>
              </a:defRPr>
            </a:lvl1pPr>
          </a:lstStyle>
          <a:p>
            <a:fld id="{B24629F6-6EC9-4C8A-8541-7BD02BA4573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rtl="0" eaLnBrk="0" fontAlgn="base" latinLnBrk="1" hangingPunct="0">
        <a:spcBef>
          <a:spcPct val="0"/>
        </a:spcBef>
        <a:spcAft>
          <a:spcPct val="0"/>
        </a:spcAft>
        <a:defRPr sz="300">
          <a:solidFill>
            <a:schemeClr val="bg1"/>
          </a:solidFill>
          <a:latin typeface="+mj-lt"/>
          <a:ea typeface="+mj-ea"/>
          <a:cs typeface="+mj-cs"/>
        </a:defRPr>
      </a:lvl1pPr>
      <a:lvl2pPr algn="ctr" rtl="0" eaLnBrk="0" fontAlgn="base" latinLnBrk="1" hangingPunct="0">
        <a:spcBef>
          <a:spcPct val="0"/>
        </a:spcBef>
        <a:spcAft>
          <a:spcPct val="0"/>
        </a:spcAft>
        <a:defRPr sz="300">
          <a:solidFill>
            <a:schemeClr val="bg1"/>
          </a:solidFill>
          <a:latin typeface="Arial" pitchFamily="34" charset="0"/>
        </a:defRPr>
      </a:lvl2pPr>
      <a:lvl3pPr algn="ctr" rtl="0" eaLnBrk="0" fontAlgn="base" latinLnBrk="1" hangingPunct="0">
        <a:spcBef>
          <a:spcPct val="0"/>
        </a:spcBef>
        <a:spcAft>
          <a:spcPct val="0"/>
        </a:spcAft>
        <a:defRPr sz="300">
          <a:solidFill>
            <a:schemeClr val="bg1"/>
          </a:solidFill>
          <a:latin typeface="Arial" pitchFamily="34" charset="0"/>
        </a:defRPr>
      </a:lvl3pPr>
      <a:lvl4pPr algn="ctr" rtl="0" eaLnBrk="0" fontAlgn="base" latinLnBrk="1" hangingPunct="0">
        <a:spcBef>
          <a:spcPct val="0"/>
        </a:spcBef>
        <a:spcAft>
          <a:spcPct val="0"/>
        </a:spcAft>
        <a:defRPr sz="300">
          <a:solidFill>
            <a:schemeClr val="bg1"/>
          </a:solidFill>
          <a:latin typeface="Arial" pitchFamily="34" charset="0"/>
        </a:defRPr>
      </a:lvl4pPr>
      <a:lvl5pPr algn="ctr" rtl="0" eaLnBrk="0" fontAlgn="base" latinLnBrk="1" hangingPunct="0">
        <a:spcBef>
          <a:spcPct val="0"/>
        </a:spcBef>
        <a:spcAft>
          <a:spcPct val="0"/>
        </a:spcAft>
        <a:defRPr sz="300">
          <a:solidFill>
            <a:schemeClr val="bg1"/>
          </a:solidFill>
          <a:latin typeface="Arial" pitchFamily="34" charset="0"/>
        </a:defRPr>
      </a:lvl5pPr>
      <a:lvl6pPr marL="457200" algn="ctr" rtl="0" eaLnBrk="0" fontAlgn="base" latinLnBrk="1" hangingPunct="0">
        <a:spcBef>
          <a:spcPct val="0"/>
        </a:spcBef>
        <a:spcAft>
          <a:spcPct val="0"/>
        </a:spcAft>
        <a:defRPr sz="300">
          <a:solidFill>
            <a:schemeClr val="bg1"/>
          </a:solidFill>
          <a:latin typeface="Arial" pitchFamily="34" charset="0"/>
        </a:defRPr>
      </a:lvl6pPr>
      <a:lvl7pPr marL="914400" algn="ctr" rtl="0" eaLnBrk="0" fontAlgn="base" latinLnBrk="1" hangingPunct="0">
        <a:spcBef>
          <a:spcPct val="0"/>
        </a:spcBef>
        <a:spcAft>
          <a:spcPct val="0"/>
        </a:spcAft>
        <a:defRPr sz="300">
          <a:solidFill>
            <a:schemeClr val="bg1"/>
          </a:solidFill>
          <a:latin typeface="Arial" pitchFamily="34" charset="0"/>
        </a:defRPr>
      </a:lvl7pPr>
      <a:lvl8pPr marL="1371600" algn="ctr" rtl="0" eaLnBrk="0" fontAlgn="base" latinLnBrk="1" hangingPunct="0">
        <a:spcBef>
          <a:spcPct val="0"/>
        </a:spcBef>
        <a:spcAft>
          <a:spcPct val="0"/>
        </a:spcAft>
        <a:defRPr sz="300">
          <a:solidFill>
            <a:schemeClr val="bg1"/>
          </a:solidFill>
          <a:latin typeface="Arial" pitchFamily="34" charset="0"/>
        </a:defRPr>
      </a:lvl8pPr>
      <a:lvl9pPr marL="1828800" algn="ctr" rtl="0" eaLnBrk="0" fontAlgn="base" latinLnBrk="1" hangingPunct="0">
        <a:spcBef>
          <a:spcPct val="0"/>
        </a:spcBef>
        <a:spcAft>
          <a:spcPct val="0"/>
        </a:spcAft>
        <a:defRPr sz="300">
          <a:solidFill>
            <a:schemeClr val="bg1"/>
          </a:solidFill>
          <a:latin typeface="Arial" pitchFamily="34" charset="0"/>
        </a:defRPr>
      </a:lvl9pPr>
    </p:titleStyle>
    <p:bodyStyle>
      <a:lvl1pPr marL="342900" indent="-139700" algn="l" defTabSz="0" rtl="0" fontAlgn="base">
        <a:spcBef>
          <a:spcPct val="0"/>
        </a:spcBef>
        <a:spcAft>
          <a:spcPct val="0"/>
        </a:spcAft>
        <a:defRPr sz="1400">
          <a:solidFill>
            <a:srgbClr val="000000"/>
          </a:solidFill>
          <a:latin typeface="+mn-lt"/>
          <a:ea typeface="+mn-ea"/>
          <a:cs typeface="+mn-cs"/>
          <a:sym typeface="Arial" pitchFamily="34" charset="0"/>
        </a:defRPr>
      </a:lvl1pPr>
      <a:lvl2pPr marL="742950" indent="-107950" algn="l" defTabSz="0" rtl="0" fontAlgn="base">
        <a:spcBef>
          <a:spcPct val="0"/>
        </a:spcBef>
        <a:spcAft>
          <a:spcPct val="0"/>
        </a:spcAft>
        <a:defRPr sz="1400">
          <a:solidFill>
            <a:srgbClr val="000000"/>
          </a:solidFill>
          <a:latin typeface="+mn-lt"/>
          <a:cs typeface="+mn-cs"/>
          <a:sym typeface="Arial" pitchFamily="34" charset="0"/>
        </a:defRPr>
      </a:lvl2pPr>
      <a:lvl3pPr marL="1143000" indent="-76200" algn="l" defTabSz="0" rtl="0" fontAlgn="base">
        <a:spcBef>
          <a:spcPct val="0"/>
        </a:spcBef>
        <a:spcAft>
          <a:spcPct val="0"/>
        </a:spcAft>
        <a:defRPr sz="1400">
          <a:solidFill>
            <a:srgbClr val="000000"/>
          </a:solidFill>
          <a:latin typeface="+mn-lt"/>
          <a:cs typeface="+mn-cs"/>
          <a:sym typeface="Arial" pitchFamily="34" charset="0"/>
        </a:defRPr>
      </a:lvl3pPr>
      <a:lvl4pPr marL="1600200" indent="-101600" algn="l" defTabSz="0" rtl="0" fontAlgn="base">
        <a:spcBef>
          <a:spcPct val="0"/>
        </a:spcBef>
        <a:spcAft>
          <a:spcPct val="0"/>
        </a:spcAft>
        <a:defRPr sz="1400">
          <a:solidFill>
            <a:srgbClr val="000000"/>
          </a:solidFill>
          <a:latin typeface="+mn-lt"/>
          <a:cs typeface="+mn-cs"/>
          <a:sym typeface="Arial" pitchFamily="34" charset="0"/>
        </a:defRPr>
      </a:lvl4pPr>
      <a:lvl5pPr marL="2057400" indent="-101600" algn="l" defTabSz="0" rtl="0" fontAlgn="base">
        <a:spcBef>
          <a:spcPct val="0"/>
        </a:spcBef>
        <a:spcAft>
          <a:spcPct val="0"/>
        </a:spcAft>
        <a:defRPr sz="1400">
          <a:solidFill>
            <a:srgbClr val="000000"/>
          </a:solidFill>
          <a:latin typeface="+mn-lt"/>
          <a:cs typeface="+mn-cs"/>
          <a:sym typeface="Arial" pitchFamily="34" charset="0"/>
        </a:defRPr>
      </a:lvl5pPr>
      <a:lvl6pPr marL="2514600" indent="-101600" algn="l" defTabSz="0" rtl="0" fontAlgn="base">
        <a:spcBef>
          <a:spcPct val="0"/>
        </a:spcBef>
        <a:spcAft>
          <a:spcPct val="0"/>
        </a:spcAft>
        <a:defRPr sz="1400">
          <a:solidFill>
            <a:srgbClr val="000000"/>
          </a:solidFill>
          <a:latin typeface="+mn-lt"/>
          <a:cs typeface="+mn-cs"/>
          <a:sym typeface="Arial" pitchFamily="34" charset="0"/>
        </a:defRPr>
      </a:lvl6pPr>
      <a:lvl7pPr marL="2971800" indent="-101600" algn="l" defTabSz="0" rtl="0" fontAlgn="base">
        <a:spcBef>
          <a:spcPct val="0"/>
        </a:spcBef>
        <a:spcAft>
          <a:spcPct val="0"/>
        </a:spcAft>
        <a:defRPr sz="1400">
          <a:solidFill>
            <a:srgbClr val="000000"/>
          </a:solidFill>
          <a:latin typeface="+mn-lt"/>
          <a:cs typeface="+mn-cs"/>
          <a:sym typeface="Arial" pitchFamily="34" charset="0"/>
        </a:defRPr>
      </a:lvl7pPr>
      <a:lvl8pPr marL="3429000" indent="-101600" algn="l" defTabSz="0" rtl="0" fontAlgn="base">
        <a:spcBef>
          <a:spcPct val="0"/>
        </a:spcBef>
        <a:spcAft>
          <a:spcPct val="0"/>
        </a:spcAft>
        <a:defRPr sz="1400">
          <a:solidFill>
            <a:srgbClr val="000000"/>
          </a:solidFill>
          <a:latin typeface="+mn-lt"/>
          <a:cs typeface="+mn-cs"/>
          <a:sym typeface="Arial" pitchFamily="34" charset="0"/>
        </a:defRPr>
      </a:lvl8pPr>
      <a:lvl9pPr marL="3886200" indent="-101600" algn="l" defTabSz="0" rtl="0" fontAlgn="base">
        <a:spcBef>
          <a:spcPct val="0"/>
        </a:spcBef>
        <a:spcAft>
          <a:spcPct val="0"/>
        </a:spcAft>
        <a:defRPr sz="1400">
          <a:solidFill>
            <a:srgbClr val="000000"/>
          </a:solidFill>
          <a:latin typeface="+mn-lt"/>
          <a:cs typeface="+mn-cs"/>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image" Target="../media/image10.jpeg"/></Relationships>
</file>

<file path=ppt/slides/_rels/slide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5"/>
          <p:cNvSpPr>
            <a:spLocks noGrp="1" noChangeArrowheads="1"/>
          </p:cNvSpPr>
          <p:nvPr>
            <p:ph type="title" idx="4294967295"/>
          </p:nvPr>
        </p:nvSpPr>
        <p:spPr>
          <a:xfrm>
            <a:off x="827088" y="660400"/>
            <a:ext cx="5721350" cy="868363"/>
          </a:xfrm>
          <a:ln/>
        </p:spPr>
        <p:txBody>
          <a:bodyPr/>
          <a:lstStyle/>
          <a:p>
            <a:pPr marL="914400" indent="-914400"/>
            <a:r>
              <a:rPr lang="en-US" sz="2000" b="1">
                <a:solidFill>
                  <a:srgbClr val="2B0FFD"/>
                </a:solidFill>
              </a:rPr>
              <a:t>SMT</a:t>
            </a:r>
            <a:r>
              <a:rPr lang="zh-CN" altLang="en-US" sz="2000" b="1">
                <a:solidFill>
                  <a:srgbClr val="2B0FFD"/>
                </a:solidFill>
                <a:ea typeface="宋体" pitchFamily="2" charset="-122"/>
              </a:rPr>
              <a:t> </a:t>
            </a:r>
            <a:r>
              <a:rPr lang="en-US" sz="2000" b="1">
                <a:solidFill>
                  <a:srgbClr val="2B0FFD"/>
                </a:solidFill>
              </a:rPr>
              <a:t>Cleaning Machine</a:t>
            </a:r>
            <a:endParaRPr lang="zh-CN" altLang="en-US" sz="2000" b="1">
              <a:solidFill>
                <a:srgbClr val="2B0FFD"/>
              </a:solidFill>
              <a:ea typeface="宋体" pitchFamily="2" charset="-122"/>
            </a:endParaRPr>
          </a:p>
        </p:txBody>
      </p:sp>
      <p:pic>
        <p:nvPicPr>
          <p:cNvPr id="5123" name="Picture 2" descr="é¢ç½æ¸æ´æºSME-750"/>
          <p:cNvPicPr>
            <a:picLocks noChangeAspect="1" noChangeArrowheads="1"/>
          </p:cNvPicPr>
          <p:nvPr/>
        </p:nvPicPr>
        <p:blipFill>
          <a:blip r:embed="rId2" cstate="print"/>
          <a:srcRect/>
          <a:stretch>
            <a:fillRect/>
          </a:stretch>
        </p:blipFill>
        <p:spPr bwMode="auto">
          <a:xfrm>
            <a:off x="1760538" y="1385888"/>
            <a:ext cx="2205037" cy="1652587"/>
          </a:xfrm>
          <a:prstGeom prst="rect">
            <a:avLst/>
          </a:prstGeom>
          <a:noFill/>
          <a:ln w="9525">
            <a:noFill/>
            <a:miter lim="800000"/>
            <a:headEnd/>
            <a:tailEnd/>
          </a:ln>
        </p:spPr>
      </p:pic>
      <p:pic>
        <p:nvPicPr>
          <p:cNvPr id="5124" name="Picture 6" descr="æ²»å·æ¸æ´æºSME-5200"/>
          <p:cNvPicPr>
            <a:picLocks noChangeAspect="1" noChangeArrowheads="1"/>
          </p:cNvPicPr>
          <p:nvPr/>
        </p:nvPicPr>
        <p:blipFill>
          <a:blip r:embed="rId3" cstate="print"/>
          <a:srcRect/>
          <a:stretch>
            <a:fillRect/>
          </a:stretch>
        </p:blipFill>
        <p:spPr bwMode="auto">
          <a:xfrm>
            <a:off x="3786188" y="1393825"/>
            <a:ext cx="2392362" cy="1793875"/>
          </a:xfrm>
          <a:prstGeom prst="rect">
            <a:avLst/>
          </a:prstGeom>
          <a:noFill/>
          <a:ln w="9525">
            <a:noFill/>
            <a:miter lim="800000"/>
            <a:headEnd/>
            <a:tailEnd/>
          </a:ln>
        </p:spPr>
      </p:pic>
      <p:pic>
        <p:nvPicPr>
          <p:cNvPr id="5125" name="Picture 8" descr="å®åæ¸æ´æºSME-2200"/>
          <p:cNvPicPr>
            <a:picLocks noChangeAspect="1" noChangeArrowheads="1"/>
          </p:cNvPicPr>
          <p:nvPr/>
        </p:nvPicPr>
        <p:blipFill>
          <a:blip r:embed="rId4" cstate="print"/>
          <a:srcRect/>
          <a:stretch>
            <a:fillRect/>
          </a:stretch>
        </p:blipFill>
        <p:spPr bwMode="auto">
          <a:xfrm>
            <a:off x="6138863" y="1198563"/>
            <a:ext cx="2428875" cy="1820862"/>
          </a:xfrm>
          <a:prstGeom prst="rect">
            <a:avLst/>
          </a:prstGeom>
          <a:noFill/>
          <a:ln w="9525">
            <a:noFill/>
            <a:miter lim="800000"/>
            <a:headEnd/>
            <a:tailEnd/>
          </a:ln>
        </p:spPr>
      </p:pic>
      <p:sp>
        <p:nvSpPr>
          <p:cNvPr id="5126" name="MH_SubTitle_1"/>
          <p:cNvSpPr>
            <a:spLocks noChangeArrowheads="1"/>
          </p:cNvSpPr>
          <p:nvPr/>
        </p:nvSpPr>
        <p:spPr bwMode="auto">
          <a:xfrm>
            <a:off x="333375" y="5807075"/>
            <a:ext cx="3025775" cy="327025"/>
          </a:xfrm>
          <a:prstGeom prst="rect">
            <a:avLst/>
          </a:prstGeom>
          <a:noFill/>
          <a:ln w="9525">
            <a:noFill/>
            <a:miter lim="800000"/>
            <a:headEnd/>
            <a:tailEnd/>
          </a:ln>
        </p:spPr>
        <p:txBody>
          <a:bodyPr lIns="119989" tIns="0" rIns="119989" bIns="0"/>
          <a:lstStyle/>
          <a:p>
            <a:pPr marL="285750" indent="-285750">
              <a:lnSpc>
                <a:spcPct val="120000"/>
              </a:lnSpc>
              <a:buClr>
                <a:srgbClr val="C00000"/>
              </a:buClr>
              <a:buFont typeface="Wingdings" pitchFamily="2" charset="2"/>
              <a:buNone/>
            </a:pPr>
            <a:r>
              <a:rPr lang="en-US" sz="1500" b="1">
                <a:solidFill>
                  <a:schemeClr val="tx1"/>
                </a:solidFill>
              </a:rPr>
              <a:t>Inline PCBA cleaning machine</a:t>
            </a:r>
            <a:endParaRPr lang="zh-CN" altLang="en-US" sz="1500" b="1">
              <a:solidFill>
                <a:schemeClr val="tx1"/>
              </a:solidFill>
            </a:endParaRPr>
          </a:p>
        </p:txBody>
      </p:sp>
      <p:sp>
        <p:nvSpPr>
          <p:cNvPr id="5127" name="MH_SubTitle_1"/>
          <p:cNvSpPr>
            <a:spLocks noChangeArrowheads="1"/>
          </p:cNvSpPr>
          <p:nvPr/>
        </p:nvSpPr>
        <p:spPr bwMode="auto">
          <a:xfrm>
            <a:off x="6411913" y="5808663"/>
            <a:ext cx="2552700" cy="323850"/>
          </a:xfrm>
          <a:prstGeom prst="rect">
            <a:avLst/>
          </a:prstGeom>
          <a:noFill/>
          <a:ln w="9525">
            <a:noFill/>
            <a:miter lim="800000"/>
            <a:headEnd/>
            <a:tailEnd/>
          </a:ln>
        </p:spPr>
        <p:txBody>
          <a:bodyPr lIns="119989" tIns="0" rIns="119989" bIns="0"/>
          <a:lstStyle/>
          <a:p>
            <a:pPr marL="285750" indent="-285750">
              <a:lnSpc>
                <a:spcPct val="120000"/>
              </a:lnSpc>
              <a:buClr>
                <a:srgbClr val="C00000"/>
              </a:buClr>
              <a:buFont typeface="Wingdings" pitchFamily="2" charset="2"/>
              <a:buNone/>
            </a:pPr>
            <a:r>
              <a:rPr lang="en-US" sz="1500" b="1">
                <a:solidFill>
                  <a:schemeClr val="tx1"/>
                </a:solidFill>
              </a:rPr>
              <a:t>Nozzle cleaning machine</a:t>
            </a:r>
            <a:endParaRPr lang="zh-CN" altLang="en-US" sz="1500" b="1">
              <a:solidFill>
                <a:schemeClr val="tx1"/>
              </a:solidFill>
            </a:endParaRPr>
          </a:p>
        </p:txBody>
      </p:sp>
      <p:sp>
        <p:nvSpPr>
          <p:cNvPr id="5128" name="MH_SubTitle_1"/>
          <p:cNvSpPr>
            <a:spLocks noChangeArrowheads="1"/>
          </p:cNvSpPr>
          <p:nvPr/>
        </p:nvSpPr>
        <p:spPr bwMode="auto">
          <a:xfrm>
            <a:off x="6138863" y="3429000"/>
            <a:ext cx="2716212" cy="363538"/>
          </a:xfrm>
          <a:prstGeom prst="rect">
            <a:avLst/>
          </a:prstGeom>
          <a:noFill/>
          <a:ln w="9525">
            <a:noFill/>
            <a:miter lim="800000"/>
            <a:headEnd/>
            <a:tailEnd/>
          </a:ln>
        </p:spPr>
        <p:txBody>
          <a:bodyPr lIns="119989" tIns="0" rIns="119989" bIns="0"/>
          <a:lstStyle/>
          <a:p>
            <a:pPr marL="285750" indent="-285750">
              <a:lnSpc>
                <a:spcPct val="120000"/>
              </a:lnSpc>
              <a:buClr>
                <a:srgbClr val="C00000"/>
              </a:buClr>
              <a:buFont typeface="Wingdings" pitchFamily="2" charset="2"/>
              <a:buNone/>
            </a:pPr>
            <a:r>
              <a:rPr lang="en-US" sz="1500" b="1">
                <a:solidFill>
                  <a:schemeClr val="tx1"/>
                </a:solidFill>
              </a:rPr>
              <a:t>Offline PCBA cleaning machine</a:t>
            </a:r>
            <a:endParaRPr lang="zh-CN" altLang="en-US" sz="1500" b="1">
              <a:solidFill>
                <a:schemeClr val="tx1"/>
              </a:solidFill>
            </a:endParaRPr>
          </a:p>
        </p:txBody>
      </p:sp>
      <p:sp>
        <p:nvSpPr>
          <p:cNvPr id="5129" name="MH_SubTitle_1"/>
          <p:cNvSpPr>
            <a:spLocks noChangeArrowheads="1"/>
          </p:cNvSpPr>
          <p:nvPr/>
        </p:nvSpPr>
        <p:spPr bwMode="auto">
          <a:xfrm>
            <a:off x="4200525" y="3382963"/>
            <a:ext cx="1797050" cy="322262"/>
          </a:xfrm>
          <a:prstGeom prst="rect">
            <a:avLst/>
          </a:prstGeom>
          <a:noFill/>
          <a:ln w="9525">
            <a:noFill/>
            <a:miter lim="800000"/>
            <a:headEnd/>
            <a:tailEnd/>
          </a:ln>
        </p:spPr>
        <p:txBody>
          <a:bodyPr lIns="119989" tIns="0" rIns="119989" bIns="0"/>
          <a:lstStyle/>
          <a:p>
            <a:pPr marL="285750" indent="-285750">
              <a:lnSpc>
                <a:spcPct val="120000"/>
              </a:lnSpc>
              <a:buClr>
                <a:srgbClr val="C00000"/>
              </a:buClr>
              <a:buFont typeface="Wingdings" pitchFamily="2" charset="2"/>
              <a:buNone/>
            </a:pPr>
            <a:r>
              <a:rPr lang="en-US" sz="1500" b="1">
                <a:solidFill>
                  <a:schemeClr val="tx1"/>
                </a:solidFill>
              </a:rPr>
              <a:t>Wave oven  fixture cleaning machine  </a:t>
            </a:r>
            <a:endParaRPr lang="zh-CN" altLang="en-US" sz="1500" b="1">
              <a:solidFill>
                <a:schemeClr val="tx1"/>
              </a:solidFill>
            </a:endParaRPr>
          </a:p>
        </p:txBody>
      </p:sp>
      <p:sp>
        <p:nvSpPr>
          <p:cNvPr id="5130" name="MH_SubTitle_1"/>
          <p:cNvSpPr>
            <a:spLocks noChangeArrowheads="1"/>
          </p:cNvSpPr>
          <p:nvPr/>
        </p:nvSpPr>
        <p:spPr bwMode="auto">
          <a:xfrm>
            <a:off x="274638" y="3446463"/>
            <a:ext cx="1797050" cy="322262"/>
          </a:xfrm>
          <a:prstGeom prst="rect">
            <a:avLst/>
          </a:prstGeom>
          <a:noFill/>
          <a:ln w="9525">
            <a:noFill/>
            <a:miter lim="800000"/>
            <a:headEnd/>
            <a:tailEnd/>
          </a:ln>
        </p:spPr>
        <p:txBody>
          <a:bodyPr lIns="119989" tIns="0" rIns="119989" bIns="0"/>
          <a:lstStyle/>
          <a:p>
            <a:pPr marL="285750" indent="-285750">
              <a:lnSpc>
                <a:spcPct val="120000"/>
              </a:lnSpc>
              <a:buClr>
                <a:srgbClr val="C00000"/>
              </a:buClr>
              <a:buFont typeface="Wingdings" pitchFamily="2" charset="2"/>
              <a:buNone/>
            </a:pPr>
            <a:r>
              <a:rPr lang="en-US" sz="1500" b="1">
                <a:solidFill>
                  <a:schemeClr val="tx1"/>
                </a:solidFill>
              </a:rPr>
              <a:t>Electric stencil cleaning machine</a:t>
            </a:r>
            <a:endParaRPr lang="zh-CN" altLang="en-US" sz="1500" b="1">
              <a:solidFill>
                <a:schemeClr val="tx1"/>
              </a:solidFill>
            </a:endParaRPr>
          </a:p>
        </p:txBody>
      </p:sp>
      <p:sp>
        <p:nvSpPr>
          <p:cNvPr id="5131" name="MH_SubTitle_1"/>
          <p:cNvSpPr>
            <a:spLocks noChangeArrowheads="1"/>
          </p:cNvSpPr>
          <p:nvPr/>
        </p:nvSpPr>
        <p:spPr bwMode="auto">
          <a:xfrm>
            <a:off x="2200275" y="3429000"/>
            <a:ext cx="1798638" cy="323850"/>
          </a:xfrm>
          <a:prstGeom prst="rect">
            <a:avLst/>
          </a:prstGeom>
          <a:noFill/>
          <a:ln w="9525">
            <a:noFill/>
            <a:miter lim="800000"/>
            <a:headEnd/>
            <a:tailEnd/>
          </a:ln>
        </p:spPr>
        <p:txBody>
          <a:bodyPr lIns="119989" tIns="0" rIns="119989" bIns="0"/>
          <a:lstStyle/>
          <a:p>
            <a:pPr marL="285750" indent="-285750">
              <a:lnSpc>
                <a:spcPct val="120000"/>
              </a:lnSpc>
              <a:buClr>
                <a:srgbClr val="C00000"/>
              </a:buClr>
              <a:buFont typeface="Wingdings" pitchFamily="2" charset="2"/>
              <a:buNone/>
            </a:pPr>
            <a:r>
              <a:rPr lang="en-US" sz="1500" b="1">
                <a:solidFill>
                  <a:schemeClr val="tx1"/>
                </a:solidFill>
              </a:rPr>
              <a:t>Pneumatic stencil cleaning machine</a:t>
            </a:r>
            <a:endParaRPr lang="zh-CN" altLang="en-US" sz="1500" b="1">
              <a:solidFill>
                <a:schemeClr val="tx1"/>
              </a:solidFill>
            </a:endParaRPr>
          </a:p>
        </p:txBody>
      </p:sp>
      <p:sp>
        <p:nvSpPr>
          <p:cNvPr id="5132" name="Line 1"/>
          <p:cNvSpPr>
            <a:spLocks noChangeShapeType="1"/>
          </p:cNvSpPr>
          <p:nvPr/>
        </p:nvSpPr>
        <p:spPr bwMode="auto">
          <a:xfrm>
            <a:off x="15875" y="811213"/>
            <a:ext cx="7086600" cy="1587"/>
          </a:xfrm>
          <a:prstGeom prst="line">
            <a:avLst/>
          </a:prstGeom>
          <a:noFill/>
          <a:ln w="28575" cmpd="sng">
            <a:solidFill>
              <a:srgbClr val="0000FF"/>
            </a:solidFill>
            <a:round/>
            <a:headEnd/>
            <a:tailEnd/>
          </a:ln>
        </p:spPr>
        <p:txBody>
          <a:bodyPr/>
          <a:lstStyle/>
          <a:p>
            <a:endParaRPr lang="zh-CN" altLang="zh-CN"/>
          </a:p>
        </p:txBody>
      </p:sp>
      <p:sp>
        <p:nvSpPr>
          <p:cNvPr id="5133" name="MH_SubTitle_1"/>
          <p:cNvSpPr>
            <a:spLocks noChangeArrowheads="1"/>
          </p:cNvSpPr>
          <p:nvPr/>
        </p:nvSpPr>
        <p:spPr bwMode="auto">
          <a:xfrm>
            <a:off x="461963" y="6264275"/>
            <a:ext cx="8145462" cy="476250"/>
          </a:xfrm>
          <a:prstGeom prst="rect">
            <a:avLst/>
          </a:prstGeom>
          <a:noFill/>
          <a:ln w="9525">
            <a:noFill/>
            <a:miter lim="800000"/>
            <a:headEnd/>
            <a:tailEnd/>
          </a:ln>
        </p:spPr>
        <p:txBody>
          <a:bodyPr lIns="119989" tIns="0" rIns="119989" bIns="0"/>
          <a:lstStyle/>
          <a:p>
            <a:pPr marL="285750" indent="-285750">
              <a:lnSpc>
                <a:spcPct val="120000"/>
              </a:lnSpc>
              <a:buClr>
                <a:srgbClr val="C00000"/>
              </a:buClr>
              <a:buFont typeface="Wingdings" pitchFamily="2" charset="2"/>
              <a:buNone/>
            </a:pPr>
            <a:r>
              <a:rPr lang="en-US" sz="1500" b="1">
                <a:solidFill>
                  <a:schemeClr val="tx1"/>
                </a:solidFill>
              </a:rPr>
              <a:t>Mis-print PCB cleaning machine, Squeegee cleaning machine, reflow over cleaning machine…</a:t>
            </a:r>
            <a:endParaRPr lang="zh-CN" altLang="en-US" sz="1500" b="1">
              <a:solidFill>
                <a:schemeClr val="tx1"/>
              </a:solidFill>
            </a:endParaRPr>
          </a:p>
        </p:txBody>
      </p:sp>
      <p:sp>
        <p:nvSpPr>
          <p:cNvPr id="5134" name="矩形 11"/>
          <p:cNvSpPr>
            <a:spLocks noChangeArrowheads="1"/>
          </p:cNvSpPr>
          <p:nvPr/>
        </p:nvSpPr>
        <p:spPr bwMode="auto">
          <a:xfrm>
            <a:off x="376238" y="217488"/>
            <a:ext cx="7602537" cy="307777"/>
          </a:xfrm>
          <a:prstGeom prst="rect">
            <a:avLst/>
          </a:prstGeom>
          <a:noFill/>
          <a:ln w="9525">
            <a:noFill/>
            <a:miter lim="800000"/>
            <a:headEnd/>
            <a:tailEnd/>
          </a:ln>
        </p:spPr>
        <p:txBody>
          <a:bodyPr>
            <a:spAutoFit/>
          </a:bodyPr>
          <a:lstStyle/>
          <a:p>
            <a:pPr eaLnBrk="1" hangingPunct="1">
              <a:spcBef>
                <a:spcPct val="50000"/>
              </a:spcBef>
            </a:pPr>
            <a:r>
              <a:rPr lang="en-US" dirty="0" smtClean="0">
                <a:solidFill>
                  <a:srgbClr val="0000FF"/>
                </a:solidFill>
              </a:rPr>
              <a:t>Samtronik—Professional </a:t>
            </a:r>
            <a:r>
              <a:rPr lang="en-US" dirty="0">
                <a:solidFill>
                  <a:srgbClr val="0000FF"/>
                </a:solidFill>
              </a:rPr>
              <a:t>Cleaning Equipments Supplier for SMT &amp; PCB </a:t>
            </a:r>
          </a:p>
        </p:txBody>
      </p:sp>
      <p:pic>
        <p:nvPicPr>
          <p:cNvPr id="5135" name="图片 1"/>
          <p:cNvPicPr>
            <a:picLocks noChangeAspect="1" noChangeArrowheads="1"/>
          </p:cNvPicPr>
          <p:nvPr/>
        </p:nvPicPr>
        <p:blipFill>
          <a:blip r:embed="rId5" cstate="print"/>
          <a:srcRect/>
          <a:stretch>
            <a:fillRect/>
          </a:stretch>
        </p:blipFill>
        <p:spPr bwMode="auto">
          <a:xfrm>
            <a:off x="461963" y="4402138"/>
            <a:ext cx="3225800" cy="1392237"/>
          </a:xfrm>
          <a:prstGeom prst="rect">
            <a:avLst/>
          </a:prstGeom>
          <a:noFill/>
          <a:ln w="9525">
            <a:noFill/>
            <a:miter lim="800000"/>
            <a:headEnd/>
            <a:tailEnd/>
          </a:ln>
        </p:spPr>
      </p:pic>
      <p:pic>
        <p:nvPicPr>
          <p:cNvPr id="5136" name="图片 2"/>
          <p:cNvPicPr>
            <a:picLocks noChangeAspect="1" noChangeArrowheads="1"/>
          </p:cNvPicPr>
          <p:nvPr/>
        </p:nvPicPr>
        <p:blipFill>
          <a:blip r:embed="rId6" cstate="print"/>
          <a:srcRect/>
          <a:stretch>
            <a:fillRect/>
          </a:stretch>
        </p:blipFill>
        <p:spPr bwMode="auto">
          <a:xfrm>
            <a:off x="-30163" y="1111250"/>
            <a:ext cx="2081213" cy="2085975"/>
          </a:xfrm>
          <a:prstGeom prst="rect">
            <a:avLst/>
          </a:prstGeom>
          <a:noFill/>
          <a:ln w="9525">
            <a:noFill/>
            <a:miter lim="800000"/>
            <a:headEnd/>
            <a:tailEnd/>
          </a:ln>
        </p:spPr>
      </p:pic>
      <p:sp>
        <p:nvSpPr>
          <p:cNvPr id="5137" name="MH_SubTitle_1"/>
          <p:cNvSpPr>
            <a:spLocks noChangeArrowheads="1"/>
          </p:cNvSpPr>
          <p:nvPr/>
        </p:nvSpPr>
        <p:spPr bwMode="auto">
          <a:xfrm>
            <a:off x="3559175" y="5818188"/>
            <a:ext cx="3033713" cy="341312"/>
          </a:xfrm>
          <a:prstGeom prst="rect">
            <a:avLst/>
          </a:prstGeom>
          <a:noFill/>
          <a:ln w="9525">
            <a:noFill/>
            <a:miter lim="800000"/>
            <a:headEnd/>
            <a:tailEnd/>
          </a:ln>
        </p:spPr>
        <p:txBody>
          <a:bodyPr lIns="119989" tIns="0" rIns="119989" bIns="0"/>
          <a:lstStyle/>
          <a:p>
            <a:pPr marL="285750" indent="-285750">
              <a:lnSpc>
                <a:spcPct val="120000"/>
              </a:lnSpc>
              <a:buClr>
                <a:srgbClr val="C00000"/>
              </a:buClr>
              <a:buFont typeface="Wingdings" pitchFamily="2" charset="2"/>
              <a:buNone/>
            </a:pPr>
            <a:r>
              <a:rPr lang="en-US" sz="1500" b="1">
                <a:solidFill>
                  <a:schemeClr val="tx1"/>
                </a:solidFill>
              </a:rPr>
              <a:t>Squeegee cleaning machine</a:t>
            </a:r>
            <a:endParaRPr lang="zh-CN" altLang="en-US" sz="1500" b="1">
              <a:solidFill>
                <a:schemeClr val="tx1"/>
              </a:solidFill>
            </a:endParaRPr>
          </a:p>
        </p:txBody>
      </p:sp>
      <p:pic>
        <p:nvPicPr>
          <p:cNvPr id="5138" name="图片 1"/>
          <p:cNvPicPr>
            <a:picLocks noChangeAspect="1" noChangeArrowheads="1"/>
          </p:cNvPicPr>
          <p:nvPr/>
        </p:nvPicPr>
        <p:blipFill>
          <a:blip r:embed="rId7" cstate="print"/>
          <a:srcRect/>
          <a:stretch>
            <a:fillRect/>
          </a:stretch>
        </p:blipFill>
        <p:spPr bwMode="auto">
          <a:xfrm>
            <a:off x="6746875" y="4500563"/>
            <a:ext cx="1627188" cy="1125537"/>
          </a:xfrm>
          <a:prstGeom prst="rect">
            <a:avLst/>
          </a:prstGeom>
          <a:noFill/>
          <a:ln w="9525">
            <a:noFill/>
            <a:miter lim="800000"/>
            <a:headEnd/>
            <a:tailEnd/>
          </a:ln>
        </p:spPr>
      </p:pic>
      <p:pic>
        <p:nvPicPr>
          <p:cNvPr id="5139" name="图片 2"/>
          <p:cNvPicPr>
            <a:picLocks noChangeAspect="1" noChangeArrowheads="1"/>
          </p:cNvPicPr>
          <p:nvPr/>
        </p:nvPicPr>
        <p:blipFill>
          <a:blip r:embed="rId8" cstate="print"/>
          <a:srcRect/>
          <a:stretch>
            <a:fillRect/>
          </a:stretch>
        </p:blipFill>
        <p:spPr bwMode="auto">
          <a:xfrm>
            <a:off x="4178300" y="4200525"/>
            <a:ext cx="1749425" cy="1600200"/>
          </a:xfrm>
          <a:prstGeom prst="rect">
            <a:avLst/>
          </a:prstGeom>
          <a:noFill/>
          <a:ln w="9525">
            <a:noFill/>
            <a:miter lim="800000"/>
            <a:headEnd/>
            <a:tailEnd/>
          </a:ln>
        </p:spPr>
      </p:pic>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126"/>
                                        </p:tgtEl>
                                        <p:attrNameLst>
                                          <p:attrName>style.visibility</p:attrName>
                                        </p:attrNameLst>
                                      </p:cBhvr>
                                      <p:to>
                                        <p:strVal val="visible"/>
                                      </p:to>
                                    </p:set>
                                    <p:anim calcmode="lin" valueType="num">
                                      <p:cBhvr>
                                        <p:cTn id="7" dur="500" fill="hold"/>
                                        <p:tgtEl>
                                          <p:spTgt spid="5126"/>
                                        </p:tgtEl>
                                        <p:attrNameLst>
                                          <p:attrName>ppt_x</p:attrName>
                                        </p:attrNameLst>
                                      </p:cBhvr>
                                      <p:tavLst>
                                        <p:tav tm="0">
                                          <p:val>
                                            <p:strVal val="0-#ppt_w/2"/>
                                          </p:val>
                                        </p:tav>
                                        <p:tav tm="100000">
                                          <p:val>
                                            <p:strVal val="#ppt_x"/>
                                          </p:val>
                                        </p:tav>
                                      </p:tavLst>
                                    </p:anim>
                                    <p:anim calcmode="lin" valueType="num">
                                      <p:cBhvr>
                                        <p:cTn id="8" dur="500" fill="hold"/>
                                        <p:tgtEl>
                                          <p:spTgt spid="512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127"/>
                                        </p:tgtEl>
                                        <p:attrNameLst>
                                          <p:attrName>style.visibility</p:attrName>
                                        </p:attrNameLst>
                                      </p:cBhvr>
                                      <p:to>
                                        <p:strVal val="visible"/>
                                      </p:to>
                                    </p:set>
                                    <p:anim calcmode="lin" valueType="num">
                                      <p:cBhvr>
                                        <p:cTn id="12" dur="500" fill="hold"/>
                                        <p:tgtEl>
                                          <p:spTgt spid="5127"/>
                                        </p:tgtEl>
                                        <p:attrNameLst>
                                          <p:attrName>ppt_x</p:attrName>
                                        </p:attrNameLst>
                                      </p:cBhvr>
                                      <p:tavLst>
                                        <p:tav tm="0">
                                          <p:val>
                                            <p:strVal val="0-#ppt_w/2"/>
                                          </p:val>
                                        </p:tav>
                                        <p:tav tm="100000">
                                          <p:val>
                                            <p:strVal val="#ppt_x"/>
                                          </p:val>
                                        </p:tav>
                                      </p:tavLst>
                                    </p:anim>
                                    <p:anim calcmode="lin" valueType="num">
                                      <p:cBhvr>
                                        <p:cTn id="13" dur="500" fill="hold"/>
                                        <p:tgtEl>
                                          <p:spTgt spid="512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5128"/>
                                        </p:tgtEl>
                                        <p:attrNameLst>
                                          <p:attrName>style.visibility</p:attrName>
                                        </p:attrNameLst>
                                      </p:cBhvr>
                                      <p:to>
                                        <p:strVal val="visible"/>
                                      </p:to>
                                    </p:set>
                                    <p:anim calcmode="lin" valueType="num">
                                      <p:cBhvr>
                                        <p:cTn id="17" dur="500" fill="hold"/>
                                        <p:tgtEl>
                                          <p:spTgt spid="5128"/>
                                        </p:tgtEl>
                                        <p:attrNameLst>
                                          <p:attrName>ppt_x</p:attrName>
                                        </p:attrNameLst>
                                      </p:cBhvr>
                                      <p:tavLst>
                                        <p:tav tm="0">
                                          <p:val>
                                            <p:strVal val="0-#ppt_w/2"/>
                                          </p:val>
                                        </p:tav>
                                        <p:tav tm="100000">
                                          <p:val>
                                            <p:strVal val="#ppt_x"/>
                                          </p:val>
                                        </p:tav>
                                      </p:tavLst>
                                    </p:anim>
                                    <p:anim calcmode="lin" valueType="num">
                                      <p:cBhvr>
                                        <p:cTn id="18" dur="500" fill="hold"/>
                                        <p:tgtEl>
                                          <p:spTgt spid="512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5129"/>
                                        </p:tgtEl>
                                        <p:attrNameLst>
                                          <p:attrName>style.visibility</p:attrName>
                                        </p:attrNameLst>
                                      </p:cBhvr>
                                      <p:to>
                                        <p:strVal val="visible"/>
                                      </p:to>
                                    </p:set>
                                    <p:anim calcmode="lin" valueType="num">
                                      <p:cBhvr>
                                        <p:cTn id="22" dur="500" fill="hold"/>
                                        <p:tgtEl>
                                          <p:spTgt spid="5129"/>
                                        </p:tgtEl>
                                        <p:attrNameLst>
                                          <p:attrName>ppt_x</p:attrName>
                                        </p:attrNameLst>
                                      </p:cBhvr>
                                      <p:tavLst>
                                        <p:tav tm="0">
                                          <p:val>
                                            <p:strVal val="0-#ppt_w/2"/>
                                          </p:val>
                                        </p:tav>
                                        <p:tav tm="100000">
                                          <p:val>
                                            <p:strVal val="#ppt_x"/>
                                          </p:val>
                                        </p:tav>
                                      </p:tavLst>
                                    </p:anim>
                                    <p:anim calcmode="lin" valueType="num">
                                      <p:cBhvr>
                                        <p:cTn id="23" dur="500" fill="hold"/>
                                        <p:tgtEl>
                                          <p:spTgt spid="5129"/>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5130"/>
                                        </p:tgtEl>
                                        <p:attrNameLst>
                                          <p:attrName>style.visibility</p:attrName>
                                        </p:attrNameLst>
                                      </p:cBhvr>
                                      <p:to>
                                        <p:strVal val="visible"/>
                                      </p:to>
                                    </p:set>
                                    <p:anim calcmode="lin" valueType="num">
                                      <p:cBhvr>
                                        <p:cTn id="27" dur="500" fill="hold"/>
                                        <p:tgtEl>
                                          <p:spTgt spid="5130"/>
                                        </p:tgtEl>
                                        <p:attrNameLst>
                                          <p:attrName>ppt_x</p:attrName>
                                        </p:attrNameLst>
                                      </p:cBhvr>
                                      <p:tavLst>
                                        <p:tav tm="0">
                                          <p:val>
                                            <p:strVal val="0-#ppt_w/2"/>
                                          </p:val>
                                        </p:tav>
                                        <p:tav tm="100000">
                                          <p:val>
                                            <p:strVal val="#ppt_x"/>
                                          </p:val>
                                        </p:tav>
                                      </p:tavLst>
                                    </p:anim>
                                    <p:anim calcmode="lin" valueType="num">
                                      <p:cBhvr>
                                        <p:cTn id="28" dur="500" fill="hold"/>
                                        <p:tgtEl>
                                          <p:spTgt spid="5130"/>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5131"/>
                                        </p:tgtEl>
                                        <p:attrNameLst>
                                          <p:attrName>style.visibility</p:attrName>
                                        </p:attrNameLst>
                                      </p:cBhvr>
                                      <p:to>
                                        <p:strVal val="visible"/>
                                      </p:to>
                                    </p:set>
                                    <p:anim calcmode="lin" valueType="num">
                                      <p:cBhvr>
                                        <p:cTn id="32" dur="500" fill="hold"/>
                                        <p:tgtEl>
                                          <p:spTgt spid="5131"/>
                                        </p:tgtEl>
                                        <p:attrNameLst>
                                          <p:attrName>ppt_x</p:attrName>
                                        </p:attrNameLst>
                                      </p:cBhvr>
                                      <p:tavLst>
                                        <p:tav tm="0">
                                          <p:val>
                                            <p:strVal val="0-#ppt_w/2"/>
                                          </p:val>
                                        </p:tav>
                                        <p:tav tm="100000">
                                          <p:val>
                                            <p:strVal val="#ppt_x"/>
                                          </p:val>
                                        </p:tav>
                                      </p:tavLst>
                                    </p:anim>
                                    <p:anim calcmode="lin" valueType="num">
                                      <p:cBhvr>
                                        <p:cTn id="33" dur="500" fill="hold"/>
                                        <p:tgtEl>
                                          <p:spTgt spid="5131"/>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5133"/>
                                        </p:tgtEl>
                                        <p:attrNameLst>
                                          <p:attrName>style.visibility</p:attrName>
                                        </p:attrNameLst>
                                      </p:cBhvr>
                                      <p:to>
                                        <p:strVal val="visible"/>
                                      </p:to>
                                    </p:set>
                                    <p:anim calcmode="lin" valueType="num">
                                      <p:cBhvr>
                                        <p:cTn id="37" dur="500" fill="hold"/>
                                        <p:tgtEl>
                                          <p:spTgt spid="5133"/>
                                        </p:tgtEl>
                                        <p:attrNameLst>
                                          <p:attrName>ppt_x</p:attrName>
                                        </p:attrNameLst>
                                      </p:cBhvr>
                                      <p:tavLst>
                                        <p:tav tm="0">
                                          <p:val>
                                            <p:strVal val="0-#ppt_w/2"/>
                                          </p:val>
                                        </p:tav>
                                        <p:tav tm="100000">
                                          <p:val>
                                            <p:strVal val="#ppt_x"/>
                                          </p:val>
                                        </p:tav>
                                      </p:tavLst>
                                    </p:anim>
                                    <p:anim calcmode="lin" valueType="num">
                                      <p:cBhvr>
                                        <p:cTn id="38" dur="500" fill="hold"/>
                                        <p:tgtEl>
                                          <p:spTgt spid="5133"/>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8" fill="hold" grpId="0" nodeType="afterEffect">
                                  <p:stCondLst>
                                    <p:cond delay="0"/>
                                  </p:stCondLst>
                                  <p:childTnLst>
                                    <p:set>
                                      <p:cBhvr>
                                        <p:cTn id="41" dur="1" fill="hold">
                                          <p:stCondLst>
                                            <p:cond delay="0"/>
                                          </p:stCondLst>
                                        </p:cTn>
                                        <p:tgtEl>
                                          <p:spTgt spid="5137"/>
                                        </p:tgtEl>
                                        <p:attrNameLst>
                                          <p:attrName>style.visibility</p:attrName>
                                        </p:attrNameLst>
                                      </p:cBhvr>
                                      <p:to>
                                        <p:strVal val="visible"/>
                                      </p:to>
                                    </p:set>
                                    <p:anim calcmode="lin" valueType="num">
                                      <p:cBhvr>
                                        <p:cTn id="42" dur="500" fill="hold"/>
                                        <p:tgtEl>
                                          <p:spTgt spid="5137"/>
                                        </p:tgtEl>
                                        <p:attrNameLst>
                                          <p:attrName>ppt_x</p:attrName>
                                        </p:attrNameLst>
                                      </p:cBhvr>
                                      <p:tavLst>
                                        <p:tav tm="0">
                                          <p:val>
                                            <p:strVal val="0-#ppt_w/2"/>
                                          </p:val>
                                        </p:tav>
                                        <p:tav tm="100000">
                                          <p:val>
                                            <p:strVal val="#ppt_x"/>
                                          </p:val>
                                        </p:tav>
                                      </p:tavLst>
                                    </p:anim>
                                    <p:anim calcmode="lin" valueType="num">
                                      <p:cBhvr>
                                        <p:cTn id="43" dur="500" fill="hold"/>
                                        <p:tgtEl>
                                          <p:spTgt spid="51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bldLvl="0" autoUpdateAnimBg="0"/>
      <p:bldP spid="5127" grpId="0" bldLvl="0" autoUpdateAnimBg="0"/>
      <p:bldP spid="5128" grpId="0" bldLvl="0" autoUpdateAnimBg="0"/>
      <p:bldP spid="5129" grpId="0" bldLvl="0" autoUpdateAnimBg="0"/>
      <p:bldP spid="5130" grpId="0" bldLvl="0" autoUpdateAnimBg="0"/>
      <p:bldP spid="5131" grpId="0" bldLvl="0" autoUpdateAnimBg="0"/>
      <p:bldP spid="5133" grpId="0" bldLvl="0" autoUpdateAnimBg="0"/>
      <p:bldP spid="5137"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hape 264"/>
          <p:cNvSpPr>
            <a:spLocks noChangeShapeType="1"/>
          </p:cNvSpPr>
          <p:nvPr/>
        </p:nvSpPr>
        <p:spPr bwMode="auto">
          <a:xfrm>
            <a:off x="219075" y="866775"/>
            <a:ext cx="7086600" cy="1588"/>
          </a:xfrm>
          <a:prstGeom prst="straightConnector1">
            <a:avLst/>
          </a:prstGeom>
          <a:noFill/>
          <a:ln w="28575" cap="flat" cmpd="sng">
            <a:solidFill>
              <a:srgbClr val="0000FF"/>
            </a:solidFill>
            <a:round/>
            <a:headEnd/>
            <a:tailEnd/>
          </a:ln>
        </p:spPr>
        <p:txBody>
          <a:bodyPr/>
          <a:lstStyle/>
          <a:p>
            <a:endParaRPr lang="zh-CN" altLang="en-US"/>
          </a:p>
        </p:txBody>
      </p:sp>
      <p:sp>
        <p:nvSpPr>
          <p:cNvPr id="14339" name="Shape 265"/>
          <p:cNvSpPr>
            <a:spLocks noChangeArrowheads="1"/>
          </p:cNvSpPr>
          <p:nvPr/>
        </p:nvSpPr>
        <p:spPr bwMode="auto">
          <a:xfrm>
            <a:off x="0" y="928688"/>
            <a:ext cx="8782050" cy="458787"/>
          </a:xfrm>
          <a:prstGeom prst="rect">
            <a:avLst/>
          </a:prstGeom>
          <a:noFill/>
          <a:ln w="9525">
            <a:noFill/>
            <a:miter lim="800000"/>
            <a:headEnd/>
            <a:tailEnd/>
          </a:ln>
        </p:spPr>
        <p:txBody>
          <a:bodyPr lIns="91425" tIns="45700" rIns="91425" bIns="45700">
            <a:spAutoFit/>
          </a:bodyPr>
          <a:lstStyle/>
          <a:p>
            <a:pPr>
              <a:lnSpc>
                <a:spcPct val="150000"/>
              </a:lnSpc>
              <a:buSzPct val="25000"/>
            </a:pPr>
            <a:r>
              <a:rPr lang="en-US" sz="1800" b="1"/>
              <a:t>（4）Specifications</a:t>
            </a:r>
          </a:p>
        </p:txBody>
      </p:sp>
      <p:graphicFrame>
        <p:nvGraphicFramePr>
          <p:cNvPr id="14340" name="Group 4"/>
          <p:cNvGraphicFramePr>
            <a:graphicFrameLocks noGrp="1"/>
          </p:cNvGraphicFramePr>
          <p:nvPr/>
        </p:nvGraphicFramePr>
        <p:xfrm>
          <a:off x="36513" y="1617663"/>
          <a:ext cx="4352925" cy="6034091"/>
        </p:xfrm>
        <a:graphic>
          <a:graphicData uri="http://schemas.openxmlformats.org/drawingml/2006/table">
            <a:tbl>
              <a:tblPr/>
              <a:tblGrid>
                <a:gridCol w="2003425"/>
                <a:gridCol w="2349500"/>
              </a:tblGrid>
              <a:tr h="439738">
                <a:tc>
                  <a:txBody>
                    <a:bodyPr/>
                    <a:lstStyle/>
                    <a:p>
                      <a:pPr marL="0" marR="0" lvl="0" indent="0" algn="ctr" defTabSz="0" rtl="0" eaLnBrk="1" fontAlgn="base" latinLnBrk="0" hangingPunct="1">
                        <a:lnSpc>
                          <a:spcPct val="100000"/>
                        </a:lnSpc>
                        <a:spcBef>
                          <a:spcPct val="0"/>
                        </a:spcBef>
                        <a:spcAft>
                          <a:spcPct val="0"/>
                        </a:spcAft>
                        <a:buClrTx/>
                        <a:buSzPct val="25000"/>
                        <a:buFont typeface="Poppins" charset="0"/>
                        <a:buNone/>
                        <a:tabLst/>
                      </a:pPr>
                      <a:r>
                        <a:rPr kumimoji="0" lang="en-US" sz="1200" b="1" i="0" u="none" strike="noStrike" cap="none" normalizeH="0" baseline="0" smtClean="0">
                          <a:ln>
                            <a:noFill/>
                          </a:ln>
                          <a:solidFill>
                            <a:srgbClr val="000000"/>
                          </a:solidFill>
                          <a:effectLst/>
                          <a:latin typeface="Poppins" charset="0"/>
                          <a:cs typeface="Arial" pitchFamily="34" charset="0"/>
                          <a:sym typeface="Poppins" charset="0"/>
                        </a:rPr>
                        <a:t>Item</a:t>
                      </a:r>
                    </a:p>
                  </a:txBody>
                  <a:tcPr marL="0" marR="0"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25000"/>
                        <a:buFontTx/>
                        <a:buNone/>
                        <a:tabLst/>
                      </a:pPr>
                      <a:r>
                        <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rPr>
                        <a:t>parameters</a:t>
                      </a:r>
                    </a:p>
                  </a:txBody>
                  <a:tcPr marL="0" marR="0"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5625">
                <a:tc>
                  <a:txBody>
                    <a:bodyPr/>
                    <a:lstStyle/>
                    <a:p>
                      <a:pPr marL="0" marR="0" lvl="0" indent="0" algn="r" defTabSz="0" rtl="0" eaLnBrk="1" fontAlgn="base" latinLnBrk="0" hangingPunct="1">
                        <a:lnSpc>
                          <a:spcPct val="100000"/>
                        </a:lnSpc>
                        <a:spcBef>
                          <a:spcPct val="0"/>
                        </a:spcBef>
                        <a:spcAft>
                          <a:spcPct val="0"/>
                        </a:spcAft>
                        <a:buClrTx/>
                        <a:buSzPct val="25000"/>
                        <a:buFontTx/>
                        <a:buNone/>
                        <a:tabLst/>
                      </a:pPr>
                      <a:r>
                        <a:rPr kumimoji="0" lang="zh-CN" altLang="en-US" sz="1200" b="1" i="0" u="none" strike="noStrike" cap="none" normalizeH="0" baseline="0" smtClean="0">
                          <a:ln>
                            <a:noFill/>
                          </a:ln>
                          <a:solidFill>
                            <a:schemeClr val="tx1"/>
                          </a:solidFill>
                          <a:effectLst/>
                          <a:latin typeface="Arial" pitchFamily="34" charset="0"/>
                          <a:ea typeface="MS PGothic" pitchFamily="34" charset="-128"/>
                          <a:cs typeface="Arial" pitchFamily="34" charset="0"/>
                          <a:sym typeface="MS PGothic" pitchFamily="34" charset="-128"/>
                        </a:rPr>
                        <a:t>Cleaning basket size</a:t>
                      </a:r>
                      <a:r>
                        <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rPr>
                        <a:t>：</a:t>
                      </a:r>
                    </a:p>
                  </a:txBody>
                  <a:tcPr marL="0" marR="0"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100000"/>
                        </a:lnSpc>
                        <a:spcBef>
                          <a:spcPct val="0"/>
                        </a:spcBef>
                        <a:spcAft>
                          <a:spcPct val="0"/>
                        </a:spcAft>
                        <a:buClrTx/>
                        <a:buSzPct val="25000"/>
                        <a:buFontTx/>
                        <a:buNone/>
                        <a:tabLst/>
                      </a:pPr>
                      <a:r>
                        <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rPr>
                        <a:t>610mm(L)*560mm(W)*100mm(H)x 2 layers</a:t>
                      </a:r>
                    </a:p>
                  </a:txBody>
                  <a:tcPr marL="0" marR="0"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0538">
                <a:tc>
                  <a:txBody>
                    <a:bodyPr/>
                    <a:lstStyle/>
                    <a:p>
                      <a:pPr marL="0" marR="0" lvl="0" indent="0" algn="ctr" defTabSz="0" rtl="0" eaLnBrk="1" fontAlgn="base" latinLnBrk="0" hangingPunct="1">
                        <a:lnSpc>
                          <a:spcPct val="100000"/>
                        </a:lnSpc>
                        <a:spcBef>
                          <a:spcPct val="0"/>
                        </a:spcBef>
                        <a:spcAft>
                          <a:spcPct val="0"/>
                        </a:spcAft>
                        <a:buClrTx/>
                        <a:buSzPct val="25000"/>
                        <a:buFontTx/>
                        <a:buNone/>
                        <a:tabLst/>
                      </a:pPr>
                      <a:r>
                        <a:rPr kumimoji="0" lang="zh-CN" altLang="en-US" sz="1200" b="0" i="0" u="none" strike="noStrike" cap="none" normalizeH="0" baseline="0" smtClean="0">
                          <a:ln>
                            <a:noFill/>
                          </a:ln>
                          <a:solidFill>
                            <a:srgbClr val="000000"/>
                          </a:solidFill>
                          <a:effectLst/>
                          <a:latin typeface="Arial" pitchFamily="34" charset="0"/>
                          <a:cs typeface="Arial" pitchFamily="34" charset="0"/>
                          <a:sym typeface="Arial" pitchFamily="34" charset="0"/>
                        </a:rPr>
                        <a:t> Concentration liquid tank capacity</a:t>
                      </a:r>
                      <a:endPar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endParaRPr>
                    </a:p>
                  </a:txBody>
                  <a:tcPr marL="0" marR="0"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100000"/>
                        </a:lnSpc>
                        <a:spcBef>
                          <a:spcPct val="0"/>
                        </a:spcBef>
                        <a:spcAft>
                          <a:spcPct val="0"/>
                        </a:spcAft>
                        <a:buClrTx/>
                        <a:buSzPct val="25000"/>
                        <a:buFontTx/>
                        <a:buNone/>
                        <a:tabLst/>
                      </a:pPr>
                      <a:r>
                        <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rPr>
                        <a:t>       30L</a:t>
                      </a:r>
                    </a:p>
                  </a:txBody>
                  <a:tcPr marL="0" marR="0"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3700">
                <a:tc>
                  <a:txBody>
                    <a:bodyPr/>
                    <a:lstStyle/>
                    <a:p>
                      <a:pPr marL="0" marR="0" lvl="0" indent="0" algn="r" defTabSz="0" rtl="0" eaLnBrk="1" fontAlgn="base" latinLnBrk="0" hangingPunct="1">
                        <a:lnSpc>
                          <a:spcPct val="100000"/>
                        </a:lnSpc>
                        <a:spcBef>
                          <a:spcPct val="0"/>
                        </a:spcBef>
                        <a:spcAft>
                          <a:spcPct val="0"/>
                        </a:spcAft>
                        <a:buClrTx/>
                        <a:buSzPct val="25000"/>
                        <a:buFontTx/>
                        <a:buNone/>
                        <a:tabLst/>
                      </a:pPr>
                      <a:r>
                        <a:rPr kumimoji="0" lang="zh-CN" altLang="en-US" sz="1200" b="1" i="0" u="none" strike="noStrike" cap="none" normalizeH="0" baseline="0" smtClean="0">
                          <a:ln>
                            <a:noFill/>
                          </a:ln>
                          <a:solidFill>
                            <a:schemeClr val="tx1"/>
                          </a:solidFill>
                          <a:effectLst/>
                          <a:latin typeface="Arial" pitchFamily="34" charset="0"/>
                          <a:ea typeface="MS PGothic" pitchFamily="34" charset="-128"/>
                          <a:cs typeface="Arial" pitchFamily="34" charset="0"/>
                          <a:sym typeface="MS PGothic" pitchFamily="34" charset="-128"/>
                        </a:rPr>
                        <a:t>Dilution tank capacity</a:t>
                      </a:r>
                      <a:endPar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endParaRPr>
                    </a:p>
                  </a:txBody>
                  <a:tcPr marL="0" marR="0"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100000"/>
                        </a:lnSpc>
                        <a:spcBef>
                          <a:spcPct val="0"/>
                        </a:spcBef>
                        <a:spcAft>
                          <a:spcPct val="0"/>
                        </a:spcAft>
                        <a:buClrTx/>
                        <a:buSzPct val="25000"/>
                        <a:buFontTx/>
                        <a:buNone/>
                        <a:tabLst/>
                      </a:pPr>
                      <a:r>
                        <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rPr>
                        <a:t>       60L</a:t>
                      </a:r>
                    </a:p>
                  </a:txBody>
                  <a:tcPr marL="0" marR="0"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8938">
                <a:tc>
                  <a:txBody>
                    <a:bodyPr/>
                    <a:lstStyle/>
                    <a:p>
                      <a:pPr marL="0" marR="0" lvl="0" indent="0" algn="r" defTabSz="0" rtl="0" eaLnBrk="1" fontAlgn="base" latinLnBrk="0" hangingPunct="1">
                        <a:lnSpc>
                          <a:spcPct val="100000"/>
                        </a:lnSpc>
                        <a:spcBef>
                          <a:spcPct val="0"/>
                        </a:spcBef>
                        <a:spcAft>
                          <a:spcPct val="0"/>
                        </a:spcAft>
                        <a:buClrTx/>
                        <a:buSzPct val="25000"/>
                        <a:buFontTx/>
                        <a:buNone/>
                        <a:tabLst/>
                      </a:pPr>
                      <a:r>
                        <a:rPr kumimoji="0" lang="zh-CN" altLang="en-US" sz="1200" b="1" i="0" u="none" strike="noStrike" cap="none" normalizeH="0" baseline="0" smtClean="0">
                          <a:ln>
                            <a:noFill/>
                          </a:ln>
                          <a:solidFill>
                            <a:schemeClr val="tx1"/>
                          </a:solidFill>
                          <a:effectLst/>
                          <a:latin typeface="Arial" pitchFamily="34" charset="0"/>
                          <a:ea typeface="MS PGothic" pitchFamily="34" charset="-128"/>
                          <a:cs typeface="Arial" pitchFamily="34" charset="0"/>
                          <a:sym typeface="MS PGothic" pitchFamily="34" charset="-128"/>
                        </a:rPr>
                        <a:t>Spray tank capacity</a:t>
                      </a:r>
                      <a:endPar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endParaRPr>
                    </a:p>
                  </a:txBody>
                  <a:tcPr marL="0" marR="0"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100000"/>
                        </a:lnSpc>
                        <a:spcBef>
                          <a:spcPct val="0"/>
                        </a:spcBef>
                        <a:spcAft>
                          <a:spcPct val="0"/>
                        </a:spcAft>
                        <a:buClrTx/>
                        <a:buSzPct val="25000"/>
                        <a:buFontTx/>
                        <a:buNone/>
                        <a:tabLst/>
                      </a:pPr>
                      <a:r>
                        <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rPr>
                        <a:t>      18L</a:t>
                      </a:r>
                    </a:p>
                  </a:txBody>
                  <a:tcPr marL="0" marR="0"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3700">
                <a:tc>
                  <a:txBody>
                    <a:bodyPr/>
                    <a:lstStyle/>
                    <a:p>
                      <a:pPr marL="0" marR="0" lvl="0" indent="0" algn="r" defTabSz="0" rtl="0" eaLnBrk="1" fontAlgn="base" latinLnBrk="0" hangingPunct="1">
                        <a:lnSpc>
                          <a:spcPct val="100000"/>
                        </a:lnSpc>
                        <a:spcBef>
                          <a:spcPct val="0"/>
                        </a:spcBef>
                        <a:spcAft>
                          <a:spcPct val="0"/>
                        </a:spcAft>
                        <a:buClrTx/>
                        <a:buSzPct val="25000"/>
                        <a:buFontTx/>
                        <a:buNone/>
                        <a:tabLst/>
                      </a:pPr>
                      <a:r>
                        <a:rPr kumimoji="0" lang="zh-CN" altLang="en-US" sz="1200" b="0" i="0" u="none" strike="noStrike" cap="none" normalizeH="0" baseline="0" smtClean="0">
                          <a:ln>
                            <a:noFill/>
                          </a:ln>
                          <a:solidFill>
                            <a:srgbClr val="000000"/>
                          </a:solidFill>
                          <a:effectLst/>
                          <a:latin typeface="Arial" pitchFamily="34" charset="0"/>
                          <a:cs typeface="Arial" pitchFamily="34" charset="0"/>
                          <a:sym typeface="Arial" pitchFamily="34" charset="0"/>
                        </a:rPr>
                        <a:t>Temporary tank heater</a:t>
                      </a:r>
                      <a:endPar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endParaRPr>
                    </a:p>
                  </a:txBody>
                  <a:tcPr marL="0" marR="0"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100000"/>
                        </a:lnSpc>
                        <a:spcBef>
                          <a:spcPct val="0"/>
                        </a:spcBef>
                        <a:spcAft>
                          <a:spcPct val="0"/>
                        </a:spcAft>
                        <a:buClrTx/>
                        <a:buSzPct val="25000"/>
                        <a:buFontTx/>
                        <a:buNone/>
                        <a:tabLst/>
                      </a:pPr>
                      <a:r>
                        <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rPr>
                        <a:t>      6KW</a:t>
                      </a:r>
                    </a:p>
                  </a:txBody>
                  <a:tcPr marL="0" marR="0"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3700">
                <a:tc>
                  <a:txBody>
                    <a:bodyPr/>
                    <a:lstStyle/>
                    <a:p>
                      <a:pPr marL="0" marR="0" lvl="0" indent="0" algn="r" defTabSz="0" rtl="0" eaLnBrk="1" fontAlgn="base" latinLnBrk="0" hangingPunct="1">
                        <a:lnSpc>
                          <a:spcPct val="100000"/>
                        </a:lnSpc>
                        <a:spcBef>
                          <a:spcPct val="0"/>
                        </a:spcBef>
                        <a:spcAft>
                          <a:spcPct val="0"/>
                        </a:spcAft>
                        <a:buClrTx/>
                        <a:buSzPct val="25000"/>
                        <a:buFontTx/>
                        <a:buNone/>
                        <a:tabLst/>
                      </a:pPr>
                      <a:r>
                        <a:rPr kumimoji="0" lang="zh-CN" altLang="en-US" sz="1200" b="1" i="0" u="none" strike="noStrike" cap="none" normalizeH="0" baseline="0" smtClean="0">
                          <a:ln>
                            <a:noFill/>
                          </a:ln>
                          <a:solidFill>
                            <a:schemeClr val="tx1"/>
                          </a:solidFill>
                          <a:effectLst/>
                          <a:latin typeface="Arial" pitchFamily="34" charset="0"/>
                          <a:ea typeface="MS PGothic" pitchFamily="34" charset="-128"/>
                          <a:cs typeface="Arial" pitchFamily="34" charset="0"/>
                          <a:sym typeface="MS PGothic" pitchFamily="34" charset="-128"/>
                        </a:rPr>
                        <a:t>Cleaning time</a:t>
                      </a:r>
                      <a:endPar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endParaRPr>
                    </a:p>
                  </a:txBody>
                  <a:tcPr marL="0" marR="0"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100000"/>
                        </a:lnSpc>
                        <a:spcBef>
                          <a:spcPct val="0"/>
                        </a:spcBef>
                        <a:spcAft>
                          <a:spcPct val="0"/>
                        </a:spcAft>
                        <a:buClrTx/>
                        <a:buSzPct val="25000"/>
                        <a:buFontTx/>
                        <a:buNone/>
                        <a:tabLst/>
                      </a:pPr>
                      <a:r>
                        <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rPr>
                        <a:t>     0~99min(adjustable)</a:t>
                      </a:r>
                    </a:p>
                  </a:txBody>
                  <a:tcPr marL="0" marR="0"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87388">
                <a:tc>
                  <a:txBody>
                    <a:bodyPr/>
                    <a:lstStyle/>
                    <a:p>
                      <a:pPr marL="0" marR="0" lvl="0" indent="0" algn="r" defTabSz="0" rtl="0" eaLnBrk="1" fontAlgn="base" latinLnBrk="0" hangingPunct="1">
                        <a:lnSpc>
                          <a:spcPct val="100000"/>
                        </a:lnSpc>
                        <a:spcBef>
                          <a:spcPct val="0"/>
                        </a:spcBef>
                        <a:spcAft>
                          <a:spcPct val="0"/>
                        </a:spcAft>
                        <a:buClrTx/>
                        <a:buSzPct val="25000"/>
                        <a:buFontTx/>
                        <a:buNone/>
                        <a:tabLst/>
                      </a:pPr>
                      <a:r>
                        <a:rPr kumimoji="0" lang="zh-CN" altLang="en-US" sz="1200" b="0" i="0" u="none" strike="noStrike" cap="none" normalizeH="0" baseline="0" smtClean="0">
                          <a:ln>
                            <a:noFill/>
                          </a:ln>
                          <a:solidFill>
                            <a:srgbClr val="000000"/>
                          </a:solidFill>
                          <a:effectLst/>
                          <a:latin typeface="Arial" pitchFamily="34" charset="0"/>
                          <a:cs typeface="Arial" pitchFamily="34" charset="0"/>
                          <a:sym typeface="Arial" pitchFamily="34" charset="0"/>
                        </a:rPr>
                        <a:t/>
                      </a:r>
                      <a:br>
                        <a:rPr kumimoji="0" lang="zh-CN" altLang="en-US" sz="1200" b="0" i="0" u="none" strike="noStrike" cap="none" normalizeH="0" baseline="0" smtClean="0">
                          <a:ln>
                            <a:noFill/>
                          </a:ln>
                          <a:solidFill>
                            <a:srgbClr val="000000"/>
                          </a:solidFill>
                          <a:effectLst/>
                          <a:latin typeface="Arial" pitchFamily="34" charset="0"/>
                          <a:cs typeface="Arial" pitchFamily="34" charset="0"/>
                          <a:sym typeface="Arial" pitchFamily="34" charset="0"/>
                        </a:rPr>
                      </a:br>
                      <a:r>
                        <a:rPr kumimoji="0" lang="zh-CN" altLang="en-US" sz="1200" b="1" i="0" u="none" strike="noStrike" cap="none" normalizeH="0" baseline="0" smtClean="0">
                          <a:ln>
                            <a:noFill/>
                          </a:ln>
                          <a:solidFill>
                            <a:schemeClr val="tx1"/>
                          </a:solidFill>
                          <a:effectLst/>
                          <a:latin typeface="Arial" pitchFamily="34" charset="0"/>
                          <a:ea typeface="MS PGothic" pitchFamily="34" charset="-128"/>
                          <a:cs typeface="Arial" pitchFamily="34" charset="0"/>
                          <a:sym typeface="MS PGothic" pitchFamily="34" charset="-128"/>
                        </a:rPr>
                        <a:t>liquid temp</a:t>
                      </a:r>
                      <a:endPar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endParaRPr>
                    </a:p>
                  </a:txBody>
                  <a:tcPr marL="0" marR="0"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100000"/>
                        </a:lnSpc>
                        <a:spcBef>
                          <a:spcPct val="0"/>
                        </a:spcBef>
                        <a:spcAft>
                          <a:spcPct val="0"/>
                        </a:spcAft>
                        <a:buClrTx/>
                        <a:buSzPct val="25000"/>
                        <a:buFontTx/>
                        <a:buNone/>
                        <a:tabLst/>
                      </a:pPr>
                      <a:r>
                        <a:rPr kumimoji="0" lang="zh-CN" altLang="en-US" sz="1200" b="0" i="0" u="none" strike="noStrike" cap="none" normalizeH="0" baseline="0" smtClean="0">
                          <a:ln>
                            <a:noFill/>
                          </a:ln>
                          <a:solidFill>
                            <a:srgbClr val="000000"/>
                          </a:solidFill>
                          <a:effectLst/>
                          <a:latin typeface="Arial" pitchFamily="34" charset="0"/>
                          <a:cs typeface="Arial" pitchFamily="34" charset="0"/>
                          <a:sym typeface="Arial" pitchFamily="34" charset="0"/>
                        </a:rPr>
                        <a:t/>
                      </a:r>
                      <a:br>
                        <a:rPr kumimoji="0" lang="zh-CN" altLang="en-US" sz="1200" b="0" i="0" u="none" strike="noStrike" cap="none" normalizeH="0" baseline="0" smtClean="0">
                          <a:ln>
                            <a:noFill/>
                          </a:ln>
                          <a:solidFill>
                            <a:srgbClr val="000000"/>
                          </a:solidFill>
                          <a:effectLst/>
                          <a:latin typeface="Arial" pitchFamily="34" charset="0"/>
                          <a:cs typeface="Arial" pitchFamily="34" charset="0"/>
                          <a:sym typeface="Arial" pitchFamily="34" charset="0"/>
                        </a:rPr>
                      </a:br>
                      <a:r>
                        <a:rPr kumimoji="0" lang="zh-CN" altLang="en-US" sz="1200" b="0" i="0" u="none" strike="noStrike" cap="none" normalizeH="0" baseline="0" smtClean="0">
                          <a:ln>
                            <a:noFill/>
                          </a:ln>
                          <a:solidFill>
                            <a:srgbClr val="000000"/>
                          </a:solidFill>
                          <a:effectLst/>
                          <a:latin typeface="Arial" pitchFamily="34" charset="0"/>
                          <a:cs typeface="Arial" pitchFamily="34" charset="0"/>
                          <a:sym typeface="Arial" pitchFamily="34" charset="0"/>
                        </a:rPr>
                        <a:t>    </a:t>
                      </a:r>
                      <a:r>
                        <a:rPr kumimoji="0" lang="zh-CN" altLang="en-US" sz="1200" b="1" i="0" u="none" strike="noStrike" cap="none" normalizeH="0" baseline="0" smtClean="0">
                          <a:ln>
                            <a:noFill/>
                          </a:ln>
                          <a:solidFill>
                            <a:schemeClr val="tx1"/>
                          </a:solidFill>
                          <a:effectLst/>
                          <a:latin typeface="Arial" pitchFamily="34" charset="0"/>
                          <a:ea typeface="MS PGothic" pitchFamily="34" charset="-128"/>
                          <a:cs typeface="Arial" pitchFamily="34" charset="0"/>
                          <a:sym typeface="MS PGothic" pitchFamily="34" charset="-128"/>
                        </a:rPr>
                        <a:t>Room temp -75 degrees / (adjustable)</a:t>
                      </a:r>
                      <a:endPar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endParaRPr>
                    </a:p>
                  </a:txBody>
                  <a:tcPr marL="0" marR="0"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5288">
                <a:tc>
                  <a:txBody>
                    <a:bodyPr/>
                    <a:lstStyle/>
                    <a:p>
                      <a:pPr marL="0" marR="0" lvl="0" indent="0" algn="r" defTabSz="0" rtl="0" eaLnBrk="1" fontAlgn="base" latinLnBrk="0" hangingPunct="1">
                        <a:lnSpc>
                          <a:spcPct val="100000"/>
                        </a:lnSpc>
                        <a:spcBef>
                          <a:spcPct val="0"/>
                        </a:spcBef>
                        <a:spcAft>
                          <a:spcPct val="0"/>
                        </a:spcAft>
                        <a:buClrTx/>
                        <a:buSzPct val="25000"/>
                        <a:buFontTx/>
                        <a:buNone/>
                        <a:tabLst/>
                      </a:pPr>
                      <a:r>
                        <a:rPr kumimoji="0" lang="zh-CN" altLang="en-US" sz="1200" b="0" i="0" u="none" strike="noStrike" cap="none" normalizeH="0" baseline="0" smtClean="0">
                          <a:ln>
                            <a:noFill/>
                          </a:ln>
                          <a:solidFill>
                            <a:srgbClr val="000000"/>
                          </a:solidFill>
                          <a:effectLst/>
                          <a:latin typeface="Arial" pitchFamily="34" charset="0"/>
                          <a:cs typeface="Arial" pitchFamily="34" charset="0"/>
                          <a:sym typeface="Arial" pitchFamily="34" charset="0"/>
                        </a:rPr>
                        <a:t>Rinse time</a:t>
                      </a:r>
                      <a:endPar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endParaRPr>
                    </a:p>
                  </a:txBody>
                  <a:tcPr marL="0" marR="0"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100000"/>
                        </a:lnSpc>
                        <a:spcBef>
                          <a:spcPct val="0"/>
                        </a:spcBef>
                        <a:spcAft>
                          <a:spcPct val="0"/>
                        </a:spcAft>
                        <a:buClrTx/>
                        <a:buSzPct val="25000"/>
                        <a:buFontTx/>
                        <a:buNone/>
                        <a:tabLst/>
                      </a:pPr>
                      <a:r>
                        <a:rPr kumimoji="0" lang="zh-CN" altLang="en-US" sz="1200" b="1" i="0" u="none" strike="noStrike" cap="none" normalizeH="0" baseline="0" smtClean="0">
                          <a:ln>
                            <a:noFill/>
                          </a:ln>
                          <a:solidFill>
                            <a:schemeClr val="tx1"/>
                          </a:solidFill>
                          <a:effectLst/>
                          <a:latin typeface="Arial" pitchFamily="34" charset="0"/>
                          <a:ea typeface="MS PGothic" pitchFamily="34" charset="-128"/>
                          <a:cs typeface="Arial" pitchFamily="34" charset="0"/>
                          <a:sym typeface="MS PGothic" pitchFamily="34" charset="-128"/>
                        </a:rPr>
                        <a:t>   1-99 times / 1~2min each time</a:t>
                      </a:r>
                      <a:endPar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endParaRPr>
                    </a:p>
                  </a:txBody>
                  <a:tcPr marL="0" marR="0"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0538">
                <a:tc>
                  <a:txBody>
                    <a:bodyPr/>
                    <a:lstStyle/>
                    <a:p>
                      <a:pPr marL="0" marR="0" lvl="0" indent="0" algn="r" defTabSz="0" rtl="0" eaLnBrk="1" fontAlgn="base" latinLnBrk="0" hangingPunct="1">
                        <a:lnSpc>
                          <a:spcPct val="100000"/>
                        </a:lnSpc>
                        <a:spcBef>
                          <a:spcPct val="0"/>
                        </a:spcBef>
                        <a:spcAft>
                          <a:spcPct val="0"/>
                        </a:spcAft>
                        <a:buClrTx/>
                        <a:buSzPct val="25000"/>
                        <a:buFontTx/>
                        <a:buNone/>
                        <a:tabLst/>
                      </a:pPr>
                      <a:r>
                        <a:rPr kumimoji="0" lang="zh-CN" altLang="en-US" sz="1200" b="0" i="0" u="none" strike="noStrike" cap="none" normalizeH="0" baseline="0" smtClean="0">
                          <a:ln>
                            <a:noFill/>
                          </a:ln>
                          <a:solidFill>
                            <a:srgbClr val="000000"/>
                          </a:solidFill>
                          <a:effectLst/>
                          <a:latin typeface="Arial" pitchFamily="34" charset="0"/>
                          <a:cs typeface="Arial" pitchFamily="34" charset="0"/>
                          <a:sym typeface="Arial" pitchFamily="34" charset="0"/>
                        </a:rPr>
                        <a:t>Rinse water temp</a:t>
                      </a:r>
                      <a:endPar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endParaRPr>
                    </a:p>
                  </a:txBody>
                  <a:tcPr marL="0" marR="0"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100000"/>
                        </a:lnSpc>
                        <a:spcBef>
                          <a:spcPct val="0"/>
                        </a:spcBef>
                        <a:spcAft>
                          <a:spcPct val="0"/>
                        </a:spcAft>
                        <a:buClrTx/>
                        <a:buSzPct val="25000"/>
                        <a:buFontTx/>
                        <a:buNone/>
                        <a:tabLst/>
                      </a:pPr>
                      <a:r>
                        <a:rPr kumimoji="0" lang="zh-CN" altLang="en-US" sz="1200" b="1" i="0" u="none" strike="noStrike" cap="none" normalizeH="0" baseline="0" smtClean="0">
                          <a:ln>
                            <a:noFill/>
                          </a:ln>
                          <a:solidFill>
                            <a:schemeClr val="tx1"/>
                          </a:solidFill>
                          <a:effectLst/>
                          <a:latin typeface="Arial" pitchFamily="34" charset="0"/>
                          <a:ea typeface="MS PGothic" pitchFamily="34" charset="-128"/>
                          <a:cs typeface="Arial" pitchFamily="34" charset="0"/>
                          <a:sym typeface="MS PGothic" pitchFamily="34" charset="-128"/>
                        </a:rPr>
                        <a:t>     Room temp -75 degrees / (adjustable)</a:t>
                      </a:r>
                      <a:endPar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endParaRPr>
                    </a:p>
                  </a:txBody>
                  <a:tcPr marL="0" marR="0"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3700">
                <a:tc>
                  <a:txBody>
                    <a:bodyPr/>
                    <a:lstStyle/>
                    <a:p>
                      <a:pPr marL="0" marR="0" lvl="0" indent="0" algn="r" defTabSz="0" rtl="0" eaLnBrk="1" fontAlgn="base" latinLnBrk="0" hangingPunct="1">
                        <a:lnSpc>
                          <a:spcPct val="100000"/>
                        </a:lnSpc>
                        <a:spcBef>
                          <a:spcPct val="0"/>
                        </a:spcBef>
                        <a:spcAft>
                          <a:spcPct val="0"/>
                        </a:spcAft>
                        <a:buClrTx/>
                        <a:buSzPct val="25000"/>
                        <a:buFontTx/>
                        <a:buNone/>
                        <a:tabLst/>
                      </a:pPr>
                      <a:r>
                        <a:rPr kumimoji="0" lang="zh-CN" altLang="en-US" sz="1200" b="0" i="0" u="none" strike="noStrike" cap="none" normalizeH="0" baseline="0" smtClean="0">
                          <a:ln>
                            <a:noFill/>
                          </a:ln>
                          <a:solidFill>
                            <a:srgbClr val="000000"/>
                          </a:solidFill>
                          <a:effectLst/>
                          <a:latin typeface="Arial" pitchFamily="34" charset="0"/>
                          <a:cs typeface="Arial" pitchFamily="34" charset="0"/>
                          <a:sym typeface="Arial" pitchFamily="34" charset="0"/>
                        </a:rPr>
                        <a:t>Drying time</a:t>
                      </a:r>
                      <a:endPar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endParaRPr>
                    </a:p>
                  </a:txBody>
                  <a:tcPr marL="0" marR="0"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100000"/>
                        </a:lnSpc>
                        <a:spcBef>
                          <a:spcPct val="0"/>
                        </a:spcBef>
                        <a:spcAft>
                          <a:spcPct val="0"/>
                        </a:spcAft>
                        <a:buClrTx/>
                        <a:buSzPct val="25000"/>
                        <a:buFontTx/>
                        <a:buNone/>
                        <a:tabLst/>
                      </a:pPr>
                      <a:r>
                        <a:rPr kumimoji="0" lang="zh-CN" altLang="en-US" sz="1200" b="1" i="0" u="none" strike="noStrike" cap="none" normalizeH="0" baseline="0" smtClean="0">
                          <a:ln>
                            <a:noFill/>
                          </a:ln>
                          <a:solidFill>
                            <a:schemeClr val="tx1"/>
                          </a:solidFill>
                          <a:effectLst/>
                          <a:latin typeface="Arial" pitchFamily="34" charset="0"/>
                          <a:ea typeface="MS PGothic" pitchFamily="34" charset="-128"/>
                          <a:cs typeface="Arial" pitchFamily="34" charset="0"/>
                          <a:sym typeface="MS PGothic" pitchFamily="34" charset="-128"/>
                        </a:rPr>
                        <a:t>    0 to 99 minutes / (adjustable)</a:t>
                      </a:r>
                      <a:endPar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endParaRPr>
                    </a:p>
                  </a:txBody>
                  <a:tcPr marL="0" marR="0"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2125">
                <a:tc>
                  <a:txBody>
                    <a:bodyPr/>
                    <a:lstStyle/>
                    <a:p>
                      <a:pPr marL="0" marR="0" lvl="0" indent="0" algn="r" defTabSz="0" rtl="0" eaLnBrk="1" fontAlgn="base" latinLnBrk="0" hangingPunct="1">
                        <a:lnSpc>
                          <a:spcPct val="100000"/>
                        </a:lnSpc>
                        <a:spcBef>
                          <a:spcPct val="0"/>
                        </a:spcBef>
                        <a:spcAft>
                          <a:spcPct val="0"/>
                        </a:spcAft>
                        <a:buClrTx/>
                        <a:buSzPct val="25000"/>
                        <a:buFontTx/>
                        <a:buNone/>
                        <a:tabLst/>
                      </a:pPr>
                      <a:r>
                        <a:rPr kumimoji="0" lang="zh-CN" altLang="en-US" sz="1200" b="1" i="0" u="none" strike="noStrike" cap="none" normalizeH="0" baseline="0" smtClean="0">
                          <a:ln>
                            <a:noFill/>
                          </a:ln>
                          <a:solidFill>
                            <a:schemeClr val="tx1"/>
                          </a:solidFill>
                          <a:effectLst/>
                          <a:latin typeface="Arial" pitchFamily="34" charset="0"/>
                          <a:ea typeface="MS PGothic" pitchFamily="34" charset="-128"/>
                          <a:cs typeface="Arial" pitchFamily="34" charset="0"/>
                          <a:sym typeface="MS PGothic" pitchFamily="34" charset="-128"/>
                        </a:rPr>
                        <a:t>Resistivity meter monitoring range</a:t>
                      </a:r>
                      <a:endPar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endParaRPr>
                    </a:p>
                  </a:txBody>
                  <a:tcPr marL="0" marR="0"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100000"/>
                        </a:lnSpc>
                        <a:spcBef>
                          <a:spcPct val="0"/>
                        </a:spcBef>
                        <a:spcAft>
                          <a:spcPct val="0"/>
                        </a:spcAft>
                        <a:buClrTx/>
                        <a:buSzPct val="25000"/>
                        <a:buFontTx/>
                        <a:buNone/>
                        <a:tabLst/>
                      </a:pPr>
                      <a:r>
                        <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rPr>
                        <a:t>    0~18MΩ</a:t>
                      </a:r>
                    </a:p>
                  </a:txBody>
                  <a:tcPr marL="0" marR="0"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9113">
                <a:tc>
                  <a:txBody>
                    <a:bodyPr/>
                    <a:lstStyle/>
                    <a:p>
                      <a:pPr marL="0" marR="0" lvl="0" indent="0" algn="r" defTabSz="0" rtl="0" eaLnBrk="1" fontAlgn="base" latinLnBrk="0" hangingPunct="1">
                        <a:lnSpc>
                          <a:spcPct val="100000"/>
                        </a:lnSpc>
                        <a:spcBef>
                          <a:spcPct val="0"/>
                        </a:spcBef>
                        <a:spcAft>
                          <a:spcPct val="0"/>
                        </a:spcAft>
                        <a:buClrTx/>
                        <a:buSzPct val="25000"/>
                        <a:buFontTx/>
                        <a:buNone/>
                        <a:tabLst/>
                      </a:pPr>
                      <a:r>
                        <a:rPr kumimoji="0" lang="zh-CN" altLang="en-US" sz="1200" b="0" i="0" u="none" strike="noStrike" cap="none" normalizeH="0" baseline="0" smtClean="0">
                          <a:ln>
                            <a:noFill/>
                          </a:ln>
                          <a:solidFill>
                            <a:srgbClr val="000000"/>
                          </a:solidFill>
                          <a:effectLst/>
                          <a:latin typeface="Arial" pitchFamily="34" charset="0"/>
                          <a:cs typeface="Arial" pitchFamily="34" charset="0"/>
                          <a:sym typeface="Arial" pitchFamily="34" charset="0"/>
                        </a:rPr>
                        <a:t/>
                      </a:r>
                      <a:br>
                        <a:rPr kumimoji="0" lang="zh-CN" altLang="en-US" sz="1200" b="0" i="0" u="none" strike="noStrike" cap="none" normalizeH="0" baseline="0" smtClean="0">
                          <a:ln>
                            <a:noFill/>
                          </a:ln>
                          <a:solidFill>
                            <a:srgbClr val="000000"/>
                          </a:solidFill>
                          <a:effectLst/>
                          <a:latin typeface="Arial" pitchFamily="34" charset="0"/>
                          <a:cs typeface="Arial" pitchFamily="34" charset="0"/>
                          <a:sym typeface="Arial" pitchFamily="34" charset="0"/>
                        </a:rPr>
                      </a:br>
                      <a:r>
                        <a:rPr kumimoji="0" lang="zh-CN" altLang="en-US" sz="1200" b="1" i="0" u="none" strike="noStrike" cap="none" normalizeH="0" baseline="0" smtClean="0">
                          <a:ln>
                            <a:noFill/>
                          </a:ln>
                          <a:solidFill>
                            <a:schemeClr val="tx1"/>
                          </a:solidFill>
                          <a:effectLst/>
                          <a:latin typeface="Arial" pitchFamily="34" charset="0"/>
                          <a:ea typeface="MS PGothic" pitchFamily="34" charset="-128"/>
                          <a:cs typeface="Arial" pitchFamily="34" charset="0"/>
                          <a:sym typeface="MS PGothic" pitchFamily="34" charset="-128"/>
                        </a:rPr>
                        <a:t>liquid tank heater</a:t>
                      </a:r>
                      <a:endPar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endParaRPr>
                    </a:p>
                  </a:txBody>
                  <a:tcPr marL="0" marR="0"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100000"/>
                        </a:lnSpc>
                        <a:spcBef>
                          <a:spcPct val="0"/>
                        </a:spcBef>
                        <a:spcAft>
                          <a:spcPct val="0"/>
                        </a:spcAft>
                        <a:buClrTx/>
                        <a:buSzPct val="25000"/>
                        <a:buFontTx/>
                        <a:buNone/>
                        <a:tabLst/>
                      </a:pPr>
                      <a:r>
                        <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rPr>
                        <a:t>   9KW</a:t>
                      </a:r>
                    </a:p>
                  </a:txBody>
                  <a:tcPr marL="0" marR="0"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4384" name="Group 48"/>
          <p:cNvGraphicFramePr>
            <a:graphicFrameLocks noGrp="1"/>
          </p:cNvGraphicFramePr>
          <p:nvPr/>
        </p:nvGraphicFramePr>
        <p:xfrm>
          <a:off x="4441825" y="1617663"/>
          <a:ext cx="4619625" cy="6034366"/>
        </p:xfrm>
        <a:graphic>
          <a:graphicData uri="http://schemas.openxmlformats.org/drawingml/2006/table">
            <a:tbl>
              <a:tblPr/>
              <a:tblGrid>
                <a:gridCol w="1751013"/>
                <a:gridCol w="2868612"/>
              </a:tblGrid>
              <a:tr h="334963">
                <a:tc>
                  <a:txBody>
                    <a:bodyPr/>
                    <a:lstStyle/>
                    <a:p>
                      <a:pPr marL="0" marR="0" lvl="0" indent="0" algn="ctr" defTabSz="0" rtl="0" eaLnBrk="1" fontAlgn="base" latinLnBrk="0" hangingPunct="1">
                        <a:lnSpc>
                          <a:spcPct val="100000"/>
                        </a:lnSpc>
                        <a:spcBef>
                          <a:spcPct val="0"/>
                        </a:spcBef>
                        <a:spcAft>
                          <a:spcPct val="0"/>
                        </a:spcAft>
                        <a:buClrTx/>
                        <a:buSzPct val="25000"/>
                        <a:buFontTx/>
                        <a:buNone/>
                        <a:tabLst/>
                      </a:pPr>
                      <a:r>
                        <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rPr>
                        <a:t>Item</a:t>
                      </a:r>
                    </a:p>
                  </a:txBody>
                  <a:tcPr marL="91450" marR="91450"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25000"/>
                        <a:buFontTx/>
                        <a:buNone/>
                        <a:tabLst/>
                      </a:pPr>
                      <a:r>
                        <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rPr>
                        <a:t>parameters</a:t>
                      </a:r>
                    </a:p>
                  </a:txBody>
                  <a:tcPr marL="91450" marR="91450"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r" defTabSz="0" rtl="0" eaLnBrk="1" fontAlgn="base" latinLnBrk="0" hangingPunct="1">
                        <a:lnSpc>
                          <a:spcPct val="100000"/>
                        </a:lnSpc>
                        <a:spcBef>
                          <a:spcPct val="0"/>
                        </a:spcBef>
                        <a:spcAft>
                          <a:spcPct val="0"/>
                        </a:spcAft>
                        <a:buClrTx/>
                        <a:buSzPct val="25000"/>
                        <a:buFontTx/>
                        <a:buNone/>
                        <a:tabLst/>
                      </a:pPr>
                      <a:r>
                        <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rPr>
                        <a:t>Drying Temperature:</a:t>
                      </a:r>
                    </a:p>
                  </a:txBody>
                  <a:tcPr marL="91450" marR="91450"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100000"/>
                        </a:lnSpc>
                        <a:spcBef>
                          <a:spcPct val="0"/>
                        </a:spcBef>
                        <a:spcAft>
                          <a:spcPct val="0"/>
                        </a:spcAft>
                        <a:buClrTx/>
                        <a:buSzPct val="25000"/>
                        <a:buFontTx/>
                        <a:buNone/>
                        <a:tabLst/>
                      </a:pPr>
                      <a:r>
                        <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rPr>
                        <a:t>Room Temp--99℃ /（Adjustable）</a:t>
                      </a:r>
                    </a:p>
                  </a:txBody>
                  <a:tcPr marL="91450" marR="91450"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l" defTabSz="0" rtl="0" eaLnBrk="1" fontAlgn="base" latinLnBrk="0" hangingPunct="1">
                        <a:lnSpc>
                          <a:spcPct val="100000"/>
                        </a:lnSpc>
                        <a:spcBef>
                          <a:spcPct val="0"/>
                        </a:spcBef>
                        <a:spcAft>
                          <a:spcPct val="0"/>
                        </a:spcAft>
                        <a:buClrTx/>
                        <a:buSzPct val="25000"/>
                        <a:buFontTx/>
                        <a:buNone/>
                        <a:tabLst/>
                      </a:pPr>
                      <a:r>
                        <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rPr>
                        <a:t>Drying Heater/KW：</a:t>
                      </a:r>
                      <a:endParaRPr kumimoji="0" lang="zh-CN" altLang="en-US" sz="1200" b="0" i="0" u="none" strike="noStrike" cap="none" normalizeH="0" baseline="0" smtClean="0">
                        <a:ln>
                          <a:noFill/>
                        </a:ln>
                        <a:solidFill>
                          <a:srgbClr val="000000"/>
                        </a:solidFill>
                        <a:effectLst/>
                        <a:latin typeface="Arial" pitchFamily="34" charset="0"/>
                        <a:cs typeface="Arial" pitchFamily="34" charset="0"/>
                        <a:sym typeface="Arial" pitchFamily="34" charset="0"/>
                      </a:endParaRPr>
                    </a:p>
                  </a:txBody>
                  <a:tcPr marL="91450" marR="91450"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100000"/>
                        </a:lnSpc>
                        <a:spcBef>
                          <a:spcPct val="0"/>
                        </a:spcBef>
                        <a:spcAft>
                          <a:spcPct val="0"/>
                        </a:spcAft>
                        <a:buClrTx/>
                        <a:buSzPct val="25000"/>
                        <a:buFontTx/>
                        <a:buNone/>
                        <a:tabLst/>
                      </a:pPr>
                      <a:r>
                        <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rPr>
                        <a:t>6KW</a:t>
                      </a:r>
                      <a:endParaRPr kumimoji="0" lang="zh-CN" altLang="en-US" sz="1200" b="0" i="0" u="none" strike="noStrike" cap="none" normalizeH="0" baseline="0" smtClean="0">
                        <a:ln>
                          <a:noFill/>
                        </a:ln>
                        <a:solidFill>
                          <a:srgbClr val="000000"/>
                        </a:solidFill>
                        <a:effectLst/>
                        <a:latin typeface="Arial" pitchFamily="34" charset="0"/>
                        <a:cs typeface="Arial" pitchFamily="34" charset="0"/>
                        <a:sym typeface="Arial" pitchFamily="34" charset="0"/>
                      </a:endParaRPr>
                    </a:p>
                  </a:txBody>
                  <a:tcPr marL="91450" marR="91450"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r" defTabSz="0" rtl="0" eaLnBrk="1" fontAlgn="base" latinLnBrk="0" hangingPunct="1">
                        <a:lnSpc>
                          <a:spcPct val="100000"/>
                        </a:lnSpc>
                        <a:spcBef>
                          <a:spcPct val="0"/>
                        </a:spcBef>
                        <a:spcAft>
                          <a:spcPct val="0"/>
                        </a:spcAft>
                        <a:buClrTx/>
                        <a:buSzPct val="25000"/>
                        <a:buFontTx/>
                        <a:buNone/>
                        <a:tabLst/>
                      </a:pPr>
                      <a:r>
                        <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rPr>
                        <a:t>Spray Pressure：</a:t>
                      </a:r>
                    </a:p>
                  </a:txBody>
                  <a:tcPr marL="91450" marR="91450"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100000"/>
                        </a:lnSpc>
                        <a:spcBef>
                          <a:spcPct val="0"/>
                        </a:spcBef>
                        <a:spcAft>
                          <a:spcPct val="0"/>
                        </a:spcAft>
                        <a:buClrTx/>
                        <a:buSzPct val="25000"/>
                        <a:buFontTx/>
                        <a:buNone/>
                        <a:tabLst/>
                      </a:pPr>
                      <a:r>
                        <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rPr>
                        <a:t>30PSI - 80PSI/(Adjustable）</a:t>
                      </a:r>
                    </a:p>
                  </a:txBody>
                  <a:tcPr marL="91450" marR="91450"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7525">
                <a:tc>
                  <a:txBody>
                    <a:bodyPr/>
                    <a:lstStyle/>
                    <a:p>
                      <a:pPr marL="0" marR="0" lvl="0" indent="0" algn="r" defTabSz="0" rtl="0" eaLnBrk="1" fontAlgn="base" latinLnBrk="0" hangingPunct="1">
                        <a:lnSpc>
                          <a:spcPct val="100000"/>
                        </a:lnSpc>
                        <a:spcBef>
                          <a:spcPct val="0"/>
                        </a:spcBef>
                        <a:spcAft>
                          <a:spcPct val="0"/>
                        </a:spcAft>
                        <a:buClrTx/>
                        <a:buSzPct val="25000"/>
                        <a:buFontTx/>
                        <a:buNone/>
                        <a:tabLst/>
                      </a:pPr>
                      <a:r>
                        <a:rPr kumimoji="0" lang="zh-CN" altLang="en-US" sz="1200" b="0" i="0" u="none" strike="noStrike" cap="none" normalizeH="0" baseline="0" smtClean="0">
                          <a:ln>
                            <a:noFill/>
                          </a:ln>
                          <a:solidFill>
                            <a:srgbClr val="000000"/>
                          </a:solidFill>
                          <a:effectLst/>
                          <a:latin typeface="Arial" pitchFamily="34" charset="0"/>
                          <a:cs typeface="Arial" pitchFamily="34" charset="0"/>
                          <a:sym typeface="Arial" pitchFamily="34" charset="0"/>
                        </a:rPr>
                        <a:t>Chemical liquid level filter</a:t>
                      </a:r>
                      <a:r>
                        <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rPr>
                        <a:t>：</a:t>
                      </a:r>
                    </a:p>
                  </a:txBody>
                  <a:tcPr marL="91450" marR="91450"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100000"/>
                        </a:lnSpc>
                        <a:spcBef>
                          <a:spcPct val="0"/>
                        </a:spcBef>
                        <a:spcAft>
                          <a:spcPct val="0"/>
                        </a:spcAft>
                        <a:buClrTx/>
                        <a:buSzPct val="25000"/>
                        <a:buFontTx/>
                        <a:buNone/>
                        <a:tabLst/>
                      </a:pPr>
                      <a:r>
                        <a:rPr kumimoji="0" lang="zh-CN" altLang="en-US" sz="1200" b="0" i="0" u="none" strike="noStrike" cap="none" normalizeH="0" baseline="0" smtClean="0">
                          <a:ln>
                            <a:noFill/>
                          </a:ln>
                          <a:solidFill>
                            <a:srgbClr val="000000"/>
                          </a:solidFill>
                          <a:effectLst/>
                          <a:latin typeface="Arial" pitchFamily="34" charset="0"/>
                          <a:cs typeface="Arial" pitchFamily="34" charset="0"/>
                          <a:sym typeface="Arial" pitchFamily="34" charset="0"/>
                        </a:rPr>
                        <a:t>0.22μm (filter microparticles: solder paste, rosin, flux and contaminants)</a:t>
                      </a:r>
                      <a:endPar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endParaRPr>
                    </a:p>
                  </a:txBody>
                  <a:tcPr marL="91450" marR="91450"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9113">
                <a:tc>
                  <a:txBody>
                    <a:bodyPr/>
                    <a:lstStyle/>
                    <a:p>
                      <a:pPr marL="0" marR="0" lvl="0" indent="0" algn="r" defTabSz="0" rtl="0" eaLnBrk="1" fontAlgn="base" latinLnBrk="0" hangingPunct="1">
                        <a:lnSpc>
                          <a:spcPct val="100000"/>
                        </a:lnSpc>
                        <a:spcBef>
                          <a:spcPct val="0"/>
                        </a:spcBef>
                        <a:spcAft>
                          <a:spcPct val="0"/>
                        </a:spcAft>
                        <a:buClrTx/>
                        <a:buSzPct val="25000"/>
                        <a:buFontTx/>
                        <a:buNone/>
                        <a:tabLst/>
                      </a:pPr>
                      <a:r>
                        <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rPr>
                        <a:t>DI water Filter：</a:t>
                      </a:r>
                    </a:p>
                  </a:txBody>
                  <a:tcPr marL="91450" marR="91450"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100000"/>
                        </a:lnSpc>
                        <a:spcBef>
                          <a:spcPct val="0"/>
                        </a:spcBef>
                        <a:spcAft>
                          <a:spcPct val="0"/>
                        </a:spcAft>
                        <a:buClrTx/>
                        <a:buSzPct val="25000"/>
                        <a:buFontTx/>
                        <a:buNone/>
                        <a:tabLst/>
                      </a:pPr>
                      <a:r>
                        <a:rPr kumimoji="0" lang="zh-CN" altLang="en-US" sz="1200" b="0" i="0" u="none" strike="noStrike" cap="none" normalizeH="0" baseline="0" smtClean="0">
                          <a:ln>
                            <a:noFill/>
                          </a:ln>
                          <a:solidFill>
                            <a:srgbClr val="000000"/>
                          </a:solidFill>
                          <a:effectLst/>
                          <a:latin typeface="Arial" pitchFamily="34" charset="0"/>
                          <a:cs typeface="Arial" pitchFamily="34" charset="0"/>
                          <a:sym typeface="Arial" pitchFamily="34" charset="0"/>
                        </a:rPr>
                        <a:t>0.22μm (filter microparticles: solder paste, rosin, flux and contaminants)</a:t>
                      </a:r>
                      <a:endPar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endParaRPr>
                    </a:p>
                  </a:txBody>
                  <a:tcPr marL="91450" marR="91450"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r" defTabSz="0" rtl="0" eaLnBrk="1" fontAlgn="base" latinLnBrk="0" hangingPunct="1">
                        <a:lnSpc>
                          <a:spcPct val="100000"/>
                        </a:lnSpc>
                        <a:spcBef>
                          <a:spcPct val="0"/>
                        </a:spcBef>
                        <a:spcAft>
                          <a:spcPct val="0"/>
                        </a:spcAft>
                        <a:buClrTx/>
                        <a:buSzPct val="25000"/>
                        <a:buFontTx/>
                        <a:buNone/>
                        <a:tabLst/>
                      </a:pPr>
                      <a:r>
                        <a:rPr kumimoji="0" lang="zh-CN" altLang="en-US" sz="1200" b="0" i="0" u="none" strike="noStrike" cap="none" normalizeH="0" baseline="0" smtClean="0">
                          <a:ln>
                            <a:noFill/>
                          </a:ln>
                          <a:solidFill>
                            <a:srgbClr val="000000"/>
                          </a:solidFill>
                          <a:effectLst/>
                          <a:latin typeface="Arial" pitchFamily="34" charset="0"/>
                          <a:cs typeface="Arial" pitchFamily="34" charset="0"/>
                          <a:sym typeface="Arial" pitchFamily="34" charset="0"/>
                        </a:rPr>
                        <a:t>water inlet</a:t>
                      </a:r>
                      <a:r>
                        <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rPr>
                        <a:t>：</a:t>
                      </a:r>
                    </a:p>
                  </a:txBody>
                  <a:tcPr marL="91450" marR="91450"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100000"/>
                        </a:lnSpc>
                        <a:spcBef>
                          <a:spcPct val="0"/>
                        </a:spcBef>
                        <a:spcAft>
                          <a:spcPct val="0"/>
                        </a:spcAft>
                        <a:buClrTx/>
                        <a:buSzPct val="25000"/>
                        <a:buFontTx/>
                        <a:buNone/>
                        <a:tabLst/>
                      </a:pPr>
                      <a:r>
                        <a:rPr kumimoji="0" lang="zh-CN" altLang="en-US" sz="1200" b="0" i="0" u="none" strike="noStrike" cap="none" normalizeH="0" baseline="0" smtClean="0">
                          <a:ln>
                            <a:noFill/>
                          </a:ln>
                          <a:solidFill>
                            <a:srgbClr val="000000"/>
                          </a:solidFill>
                          <a:effectLst/>
                          <a:latin typeface="Arial" pitchFamily="34" charset="0"/>
                          <a:cs typeface="Arial" pitchFamily="34" charset="0"/>
                          <a:sym typeface="Arial" pitchFamily="34" charset="0"/>
                        </a:rPr>
                        <a:t/>
                      </a:r>
                      <a:br>
                        <a:rPr kumimoji="0" lang="zh-CN" altLang="en-US" sz="1200" b="0" i="0" u="none" strike="noStrike" cap="none" normalizeH="0" baseline="0" smtClean="0">
                          <a:ln>
                            <a:noFill/>
                          </a:ln>
                          <a:solidFill>
                            <a:srgbClr val="000000"/>
                          </a:solidFill>
                          <a:effectLst/>
                          <a:latin typeface="Arial" pitchFamily="34" charset="0"/>
                          <a:cs typeface="Arial" pitchFamily="34" charset="0"/>
                          <a:sym typeface="Arial" pitchFamily="34" charset="0"/>
                        </a:rPr>
                      </a:br>
                      <a:r>
                        <a:rPr kumimoji="0" lang="zh-CN" altLang="en-US" sz="1200" b="1" i="0" u="none" strike="noStrike" cap="none" normalizeH="0" baseline="0" smtClean="0">
                          <a:ln>
                            <a:noFill/>
                          </a:ln>
                          <a:solidFill>
                            <a:schemeClr val="tx1"/>
                          </a:solidFill>
                          <a:effectLst/>
                          <a:latin typeface="Arial" pitchFamily="34" charset="0"/>
                          <a:ea typeface="MS PGothic" pitchFamily="34" charset="-128"/>
                          <a:cs typeface="Arial" pitchFamily="34" charset="0"/>
                          <a:sym typeface="MS PGothic" pitchFamily="34" charset="-128"/>
                        </a:rPr>
                        <a:t>1 inch fast junction interface</a:t>
                      </a:r>
                      <a:endPar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endParaRPr>
                    </a:p>
                  </a:txBody>
                  <a:tcPr marL="91450" marR="91450"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r" defTabSz="0" rtl="0" eaLnBrk="1" fontAlgn="base" latinLnBrk="0" hangingPunct="1">
                        <a:lnSpc>
                          <a:spcPct val="100000"/>
                        </a:lnSpc>
                        <a:spcBef>
                          <a:spcPct val="0"/>
                        </a:spcBef>
                        <a:spcAft>
                          <a:spcPct val="0"/>
                        </a:spcAft>
                        <a:buClrTx/>
                        <a:buSzPct val="25000"/>
                        <a:buFontTx/>
                        <a:buNone/>
                        <a:tabLst/>
                      </a:pPr>
                      <a:r>
                        <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rPr>
                        <a:t>Water outlet：</a:t>
                      </a:r>
                    </a:p>
                  </a:txBody>
                  <a:tcPr marL="91450" marR="91450"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100000"/>
                        </a:lnSpc>
                        <a:spcBef>
                          <a:spcPct val="0"/>
                        </a:spcBef>
                        <a:spcAft>
                          <a:spcPct val="0"/>
                        </a:spcAft>
                        <a:buClrTx/>
                        <a:buSzPct val="25000"/>
                        <a:buFontTx/>
                        <a:buNone/>
                        <a:tabLst/>
                      </a:pPr>
                      <a:r>
                        <a:rPr kumimoji="0" lang="zh-CN" altLang="en-US" sz="1200" b="0" i="0" u="none" strike="noStrike" cap="none" normalizeH="0" baseline="0" smtClean="0">
                          <a:ln>
                            <a:noFill/>
                          </a:ln>
                          <a:solidFill>
                            <a:srgbClr val="000000"/>
                          </a:solidFill>
                          <a:effectLst/>
                          <a:latin typeface="Arial" pitchFamily="34" charset="0"/>
                          <a:cs typeface="Arial" pitchFamily="34" charset="0"/>
                          <a:sym typeface="Arial" pitchFamily="34" charset="0"/>
                        </a:rPr>
                        <a:t/>
                      </a:r>
                      <a:br>
                        <a:rPr kumimoji="0" lang="zh-CN" altLang="en-US" sz="1200" b="0" i="0" u="none" strike="noStrike" cap="none" normalizeH="0" baseline="0" smtClean="0">
                          <a:ln>
                            <a:noFill/>
                          </a:ln>
                          <a:solidFill>
                            <a:srgbClr val="000000"/>
                          </a:solidFill>
                          <a:effectLst/>
                          <a:latin typeface="Arial" pitchFamily="34" charset="0"/>
                          <a:cs typeface="Arial" pitchFamily="34" charset="0"/>
                          <a:sym typeface="Arial" pitchFamily="34" charset="0"/>
                        </a:rPr>
                      </a:br>
                      <a:r>
                        <a:rPr kumimoji="0" lang="zh-CN" altLang="en-US" sz="1200" b="1" i="0" u="none" strike="noStrike" cap="none" normalizeH="0" baseline="0" smtClean="0">
                          <a:ln>
                            <a:noFill/>
                          </a:ln>
                          <a:solidFill>
                            <a:schemeClr val="tx1"/>
                          </a:solidFill>
                          <a:effectLst/>
                          <a:latin typeface="Arial" pitchFamily="34" charset="0"/>
                          <a:ea typeface="MS PGothic" pitchFamily="34" charset="-128"/>
                          <a:cs typeface="Arial" pitchFamily="34" charset="0"/>
                          <a:sym typeface="MS PGothic" pitchFamily="34" charset="-128"/>
                        </a:rPr>
                        <a:t>1 inch fast junction interface</a:t>
                      </a:r>
                      <a:endPar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endParaRPr>
                    </a:p>
                  </a:txBody>
                  <a:tcPr marL="91450" marR="91450"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r" defTabSz="0" rtl="0" eaLnBrk="1" fontAlgn="base" latinLnBrk="0" hangingPunct="1">
                        <a:lnSpc>
                          <a:spcPct val="100000"/>
                        </a:lnSpc>
                        <a:spcBef>
                          <a:spcPct val="0"/>
                        </a:spcBef>
                        <a:spcAft>
                          <a:spcPct val="0"/>
                        </a:spcAft>
                        <a:buClrTx/>
                        <a:buSzPct val="25000"/>
                        <a:buFontTx/>
                        <a:buNone/>
                        <a:tabLst/>
                      </a:pPr>
                      <a:r>
                        <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rPr>
                        <a:t>Chemical Inlet：</a:t>
                      </a:r>
                    </a:p>
                  </a:txBody>
                  <a:tcPr marL="91450" marR="91450"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100000"/>
                        </a:lnSpc>
                        <a:spcBef>
                          <a:spcPct val="0"/>
                        </a:spcBef>
                        <a:spcAft>
                          <a:spcPct val="0"/>
                        </a:spcAft>
                        <a:buClrTx/>
                        <a:buSzPct val="25000"/>
                        <a:buFontTx/>
                        <a:buNone/>
                        <a:tabLst/>
                      </a:pPr>
                      <a:r>
                        <a:rPr kumimoji="0" lang="zh-CN" altLang="en-US" sz="1200" b="0" i="0" u="none" strike="noStrike" cap="none" normalizeH="0" baseline="0" smtClean="0">
                          <a:ln>
                            <a:noFill/>
                          </a:ln>
                          <a:solidFill>
                            <a:srgbClr val="000000"/>
                          </a:solidFill>
                          <a:effectLst/>
                          <a:latin typeface="Arial" pitchFamily="34" charset="0"/>
                          <a:cs typeface="Arial" pitchFamily="34" charset="0"/>
                          <a:sym typeface="Arial" pitchFamily="34" charset="0"/>
                        </a:rPr>
                        <a:t/>
                      </a:r>
                      <a:br>
                        <a:rPr kumimoji="0" lang="zh-CN" altLang="en-US" sz="1200" b="0" i="0" u="none" strike="noStrike" cap="none" normalizeH="0" baseline="0" smtClean="0">
                          <a:ln>
                            <a:noFill/>
                          </a:ln>
                          <a:solidFill>
                            <a:srgbClr val="000000"/>
                          </a:solidFill>
                          <a:effectLst/>
                          <a:latin typeface="Arial" pitchFamily="34" charset="0"/>
                          <a:cs typeface="Arial" pitchFamily="34" charset="0"/>
                          <a:sym typeface="Arial" pitchFamily="34" charset="0"/>
                        </a:rPr>
                      </a:br>
                      <a:r>
                        <a:rPr kumimoji="0" lang="zh-CN" altLang="en-US" sz="1200" b="1" i="0" u="none" strike="noStrike" cap="none" normalizeH="0" baseline="0" smtClean="0">
                          <a:ln>
                            <a:noFill/>
                          </a:ln>
                          <a:solidFill>
                            <a:schemeClr val="tx1"/>
                          </a:solidFill>
                          <a:effectLst/>
                          <a:latin typeface="Arial" pitchFamily="34" charset="0"/>
                          <a:ea typeface="MS PGothic" pitchFamily="34" charset="-128"/>
                          <a:cs typeface="Arial" pitchFamily="34" charset="0"/>
                          <a:sym typeface="MS PGothic" pitchFamily="34" charset="-128"/>
                        </a:rPr>
                        <a:t>1 inch fast junction interface</a:t>
                      </a:r>
                      <a:endPar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endParaRPr>
                    </a:p>
                  </a:txBody>
                  <a:tcPr marL="91450" marR="91450"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9763">
                <a:tc>
                  <a:txBody>
                    <a:bodyPr/>
                    <a:lstStyle/>
                    <a:p>
                      <a:pPr marL="0" marR="0" lvl="0" indent="0" algn="r" defTabSz="0" rtl="0" eaLnBrk="1" fontAlgn="base" latinLnBrk="0" hangingPunct="1">
                        <a:lnSpc>
                          <a:spcPct val="100000"/>
                        </a:lnSpc>
                        <a:spcBef>
                          <a:spcPct val="0"/>
                        </a:spcBef>
                        <a:spcAft>
                          <a:spcPct val="0"/>
                        </a:spcAft>
                        <a:buClrTx/>
                        <a:buSzPct val="25000"/>
                        <a:buFontTx/>
                        <a:buNone/>
                        <a:tabLst/>
                      </a:pPr>
                      <a:r>
                        <a:rPr kumimoji="0" lang="zh-CN" altLang="en-US" sz="1200" b="0" i="0" u="none" strike="noStrike" cap="none" normalizeH="0" baseline="0" smtClean="0">
                          <a:ln>
                            <a:noFill/>
                          </a:ln>
                          <a:solidFill>
                            <a:srgbClr val="000000"/>
                          </a:solidFill>
                          <a:effectLst/>
                          <a:latin typeface="Arial" pitchFamily="34" charset="0"/>
                          <a:cs typeface="Arial" pitchFamily="34" charset="0"/>
                          <a:sym typeface="Arial" pitchFamily="34" charset="0"/>
                        </a:rPr>
                        <a:t/>
                      </a:r>
                      <a:br>
                        <a:rPr kumimoji="0" lang="zh-CN" altLang="en-US" sz="1200" b="0" i="0" u="none" strike="noStrike" cap="none" normalizeH="0" baseline="0" smtClean="0">
                          <a:ln>
                            <a:noFill/>
                          </a:ln>
                          <a:solidFill>
                            <a:srgbClr val="000000"/>
                          </a:solidFill>
                          <a:effectLst/>
                          <a:latin typeface="Arial" pitchFamily="34" charset="0"/>
                          <a:cs typeface="Arial" pitchFamily="34" charset="0"/>
                          <a:sym typeface="Arial" pitchFamily="34" charset="0"/>
                        </a:rPr>
                      </a:br>
                      <a:r>
                        <a:rPr kumimoji="0" lang="zh-CN" altLang="en-US" sz="1200" b="1" i="0" u="none" strike="noStrike" cap="none" normalizeH="0" baseline="0" smtClean="0">
                          <a:ln>
                            <a:noFill/>
                          </a:ln>
                          <a:solidFill>
                            <a:schemeClr val="tx1"/>
                          </a:solidFill>
                          <a:effectLst/>
                          <a:latin typeface="Arial" pitchFamily="34" charset="0"/>
                          <a:ea typeface="MS PGothic" pitchFamily="34" charset="-128"/>
                          <a:cs typeface="Arial" pitchFamily="34" charset="0"/>
                          <a:sym typeface="MS PGothic" pitchFamily="34" charset="-128"/>
                        </a:rPr>
                        <a:t>Real - time pressure gauge</a:t>
                      </a:r>
                      <a:r>
                        <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rPr>
                        <a:t>：</a:t>
                      </a:r>
                    </a:p>
                  </a:txBody>
                  <a:tcPr marL="91450" marR="91450"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100000"/>
                        </a:lnSpc>
                        <a:spcBef>
                          <a:spcPct val="0"/>
                        </a:spcBef>
                        <a:spcAft>
                          <a:spcPct val="0"/>
                        </a:spcAft>
                        <a:buClrTx/>
                        <a:buSzPct val="25000"/>
                        <a:buFontTx/>
                        <a:buNone/>
                        <a:tabLst/>
                      </a:pPr>
                      <a:r>
                        <a:rPr kumimoji="0" lang="zh-CN" altLang="en-US" sz="1200" b="0" i="0" u="none" strike="noStrike" cap="none" normalizeH="0" baseline="0" smtClean="0">
                          <a:ln>
                            <a:noFill/>
                          </a:ln>
                          <a:solidFill>
                            <a:srgbClr val="000000"/>
                          </a:solidFill>
                          <a:effectLst/>
                          <a:latin typeface="Arial" pitchFamily="34" charset="0"/>
                          <a:cs typeface="Arial" pitchFamily="34" charset="0"/>
                          <a:sym typeface="Arial" pitchFamily="34" charset="0"/>
                        </a:rPr>
                        <a:t/>
                      </a:r>
                      <a:br>
                        <a:rPr kumimoji="0" lang="zh-CN" altLang="en-US" sz="1200" b="0" i="0" u="none" strike="noStrike" cap="none" normalizeH="0" baseline="0" smtClean="0">
                          <a:ln>
                            <a:noFill/>
                          </a:ln>
                          <a:solidFill>
                            <a:srgbClr val="000000"/>
                          </a:solidFill>
                          <a:effectLst/>
                          <a:latin typeface="Arial" pitchFamily="34" charset="0"/>
                          <a:cs typeface="Arial" pitchFamily="34" charset="0"/>
                          <a:sym typeface="Arial" pitchFamily="34" charset="0"/>
                        </a:rPr>
                      </a:br>
                      <a:r>
                        <a:rPr kumimoji="0" lang="zh-CN" altLang="en-US" sz="1200" b="1" i="0" u="none" strike="noStrike" cap="none" normalizeH="0" baseline="0" smtClean="0">
                          <a:ln>
                            <a:noFill/>
                          </a:ln>
                          <a:solidFill>
                            <a:schemeClr val="tx1"/>
                          </a:solidFill>
                          <a:effectLst/>
                          <a:latin typeface="Arial" pitchFamily="34" charset="0"/>
                          <a:ea typeface="MS PGothic" pitchFamily="34" charset="-128"/>
                          <a:cs typeface="Arial" pitchFamily="34" charset="0"/>
                          <a:sym typeface="MS PGothic" pitchFamily="34" charset="-128"/>
                        </a:rPr>
                        <a:t>3PCS (nozzle / DI water / waste liquid)</a:t>
                      </a:r>
                      <a:endPar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endParaRPr>
                    </a:p>
                  </a:txBody>
                  <a:tcPr marL="91450" marR="91450"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r" defTabSz="0" rtl="0" eaLnBrk="1" fontAlgn="base" latinLnBrk="0" hangingPunct="1">
                        <a:lnSpc>
                          <a:spcPct val="100000"/>
                        </a:lnSpc>
                        <a:spcBef>
                          <a:spcPct val="0"/>
                        </a:spcBef>
                        <a:spcAft>
                          <a:spcPct val="0"/>
                        </a:spcAft>
                        <a:buClrTx/>
                        <a:buSzPct val="25000"/>
                        <a:buFontTx/>
                        <a:buNone/>
                        <a:tabLst/>
                      </a:pPr>
                      <a:r>
                        <a:rPr kumimoji="0" lang="zh-CN" altLang="en-US" sz="1200" b="0" i="0" u="none" strike="noStrike" cap="none" normalizeH="0" baseline="0" smtClean="0">
                          <a:ln>
                            <a:noFill/>
                          </a:ln>
                          <a:solidFill>
                            <a:srgbClr val="000000"/>
                          </a:solidFill>
                          <a:effectLst/>
                          <a:latin typeface="Arial" pitchFamily="34" charset="0"/>
                          <a:cs typeface="Arial" pitchFamily="34" charset="0"/>
                          <a:sym typeface="Arial" pitchFamily="34" charset="0"/>
                        </a:rPr>
                        <a:t>  pump</a:t>
                      </a:r>
                      <a:r>
                        <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rPr>
                        <a:t>：</a:t>
                      </a:r>
                    </a:p>
                  </a:txBody>
                  <a:tcPr marL="91450" marR="91450"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100000"/>
                        </a:lnSpc>
                        <a:spcBef>
                          <a:spcPct val="0"/>
                        </a:spcBef>
                        <a:spcAft>
                          <a:spcPct val="0"/>
                        </a:spcAft>
                        <a:buClrTx/>
                        <a:buSzPct val="25000"/>
                        <a:buFontTx/>
                        <a:buNone/>
                        <a:tabLst/>
                      </a:pPr>
                      <a:r>
                        <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rPr>
                        <a:t>5.5KW</a:t>
                      </a:r>
                      <a:endParaRPr kumimoji="0" lang="zh-CN" altLang="en-US" sz="1200" b="0" i="0" u="none" strike="noStrike" cap="none" normalizeH="0" baseline="0" smtClean="0">
                        <a:ln>
                          <a:noFill/>
                        </a:ln>
                        <a:solidFill>
                          <a:srgbClr val="000000"/>
                        </a:solidFill>
                        <a:effectLst/>
                        <a:latin typeface="Arial" pitchFamily="34" charset="0"/>
                        <a:cs typeface="Arial" pitchFamily="34" charset="0"/>
                        <a:sym typeface="Arial" pitchFamily="34" charset="0"/>
                      </a:endParaRPr>
                    </a:p>
                  </a:txBody>
                  <a:tcPr marL="91450" marR="91450"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r" defTabSz="0" rtl="0" eaLnBrk="1" fontAlgn="base" latinLnBrk="0" hangingPunct="1">
                        <a:lnSpc>
                          <a:spcPct val="100000"/>
                        </a:lnSpc>
                        <a:spcBef>
                          <a:spcPct val="0"/>
                        </a:spcBef>
                        <a:spcAft>
                          <a:spcPct val="0"/>
                        </a:spcAft>
                        <a:buClrTx/>
                        <a:buSzPct val="25000"/>
                        <a:buFontTx/>
                        <a:buNone/>
                        <a:tabLst/>
                      </a:pPr>
                      <a:r>
                        <a:rPr kumimoji="0" lang="zh-CN" altLang="en-US" sz="1200" b="0" i="0" u="none" strike="noStrike" cap="none" normalizeH="0" baseline="0" smtClean="0">
                          <a:ln>
                            <a:noFill/>
                          </a:ln>
                          <a:solidFill>
                            <a:srgbClr val="000000"/>
                          </a:solidFill>
                          <a:effectLst/>
                          <a:latin typeface="Arial" pitchFamily="34" charset="0"/>
                          <a:cs typeface="Arial" pitchFamily="34" charset="0"/>
                          <a:sym typeface="Arial" pitchFamily="34" charset="0"/>
                        </a:rPr>
                        <a:t>Outlet size</a:t>
                      </a:r>
                      <a:r>
                        <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rPr>
                        <a:t>：</a:t>
                      </a:r>
                    </a:p>
                  </a:txBody>
                  <a:tcPr marL="91450" marR="91450"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100000"/>
                        </a:lnSpc>
                        <a:spcBef>
                          <a:spcPct val="0"/>
                        </a:spcBef>
                        <a:spcAft>
                          <a:spcPct val="0"/>
                        </a:spcAft>
                        <a:buClrTx/>
                        <a:buSzPct val="25000"/>
                        <a:buFontTx/>
                        <a:buNone/>
                        <a:tabLst/>
                      </a:pPr>
                      <a:r>
                        <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rPr>
                        <a:t>Φ100W)×30mm(H)</a:t>
                      </a:r>
                      <a:endParaRPr kumimoji="0" lang="zh-CN" altLang="en-US" sz="1200" b="0" i="0" u="none" strike="noStrike" cap="none" normalizeH="0" baseline="0" smtClean="0">
                        <a:ln>
                          <a:noFill/>
                        </a:ln>
                        <a:solidFill>
                          <a:srgbClr val="000000"/>
                        </a:solidFill>
                        <a:effectLst/>
                        <a:latin typeface="Arial" pitchFamily="34" charset="0"/>
                        <a:cs typeface="Arial" pitchFamily="34" charset="0"/>
                        <a:sym typeface="Arial" pitchFamily="34" charset="0"/>
                      </a:endParaRPr>
                    </a:p>
                  </a:txBody>
                  <a:tcPr marL="91450" marR="91450"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r" defTabSz="0" rtl="0" eaLnBrk="1" fontAlgn="base" latinLnBrk="0" hangingPunct="1">
                        <a:lnSpc>
                          <a:spcPct val="100000"/>
                        </a:lnSpc>
                        <a:spcBef>
                          <a:spcPct val="0"/>
                        </a:spcBef>
                        <a:spcAft>
                          <a:spcPct val="0"/>
                        </a:spcAft>
                        <a:buClrTx/>
                        <a:buSzPct val="25000"/>
                        <a:buFontTx/>
                        <a:buNone/>
                        <a:tabLst/>
                      </a:pPr>
                      <a:r>
                        <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rPr>
                        <a:t>Power source：</a:t>
                      </a:r>
                    </a:p>
                  </a:txBody>
                  <a:tcPr marL="91450" marR="91450"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100000"/>
                        </a:lnSpc>
                        <a:spcBef>
                          <a:spcPct val="0"/>
                        </a:spcBef>
                        <a:spcAft>
                          <a:spcPct val="0"/>
                        </a:spcAft>
                        <a:buClrTx/>
                        <a:buSzPct val="25000"/>
                        <a:buFontTx/>
                        <a:buNone/>
                        <a:tabLst/>
                      </a:pPr>
                      <a:r>
                        <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rPr>
                        <a:t>AC380V 50HZ 65A/0.45MPa~0.7MPa</a:t>
                      </a:r>
                      <a:endParaRPr kumimoji="0" lang="zh-CN" altLang="en-US" sz="1200" b="0" i="0" u="none" strike="noStrike" cap="none" normalizeH="0" baseline="0" smtClean="0">
                        <a:ln>
                          <a:noFill/>
                        </a:ln>
                        <a:solidFill>
                          <a:srgbClr val="000000"/>
                        </a:solidFill>
                        <a:effectLst/>
                        <a:latin typeface="Arial" pitchFamily="34" charset="0"/>
                        <a:cs typeface="Arial" pitchFamily="34" charset="0"/>
                        <a:sym typeface="Arial" pitchFamily="34" charset="0"/>
                      </a:endParaRPr>
                    </a:p>
                  </a:txBody>
                  <a:tcPr marL="91450" marR="91450"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0" marR="0" lvl="0" indent="0" algn="r" defTabSz="0" rtl="0" eaLnBrk="1" fontAlgn="base" latinLnBrk="0" hangingPunct="1">
                        <a:lnSpc>
                          <a:spcPct val="100000"/>
                        </a:lnSpc>
                        <a:spcBef>
                          <a:spcPct val="0"/>
                        </a:spcBef>
                        <a:spcAft>
                          <a:spcPct val="0"/>
                        </a:spcAft>
                        <a:buClrTx/>
                        <a:buSzPct val="25000"/>
                        <a:buFontTx/>
                        <a:buNone/>
                        <a:tabLst/>
                      </a:pPr>
                      <a:r>
                        <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rPr>
                        <a:t>Weight：</a:t>
                      </a:r>
                    </a:p>
                  </a:txBody>
                  <a:tcPr marL="91450" marR="91450"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100000"/>
                        </a:lnSpc>
                        <a:spcBef>
                          <a:spcPct val="0"/>
                        </a:spcBef>
                        <a:spcAft>
                          <a:spcPct val="0"/>
                        </a:spcAft>
                        <a:buClrTx/>
                        <a:buSzPct val="25000"/>
                        <a:buFontTx/>
                        <a:buNone/>
                        <a:tabLst/>
                      </a:pPr>
                      <a:r>
                        <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rPr>
                        <a:t>600Kg</a:t>
                      </a:r>
                    </a:p>
                  </a:txBody>
                  <a:tcPr marL="91450" marR="91450"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7525">
                <a:tc>
                  <a:txBody>
                    <a:bodyPr/>
                    <a:lstStyle/>
                    <a:p>
                      <a:pPr marL="0" marR="0" lvl="0" indent="0" algn="r" defTabSz="0" rtl="0" eaLnBrk="1" fontAlgn="base" latinLnBrk="0" hangingPunct="1">
                        <a:lnSpc>
                          <a:spcPct val="100000"/>
                        </a:lnSpc>
                        <a:spcBef>
                          <a:spcPct val="0"/>
                        </a:spcBef>
                        <a:spcAft>
                          <a:spcPct val="0"/>
                        </a:spcAft>
                        <a:buClrTx/>
                        <a:buSzPct val="25000"/>
                        <a:buFontTx/>
                        <a:buNone/>
                        <a:tabLst/>
                      </a:pPr>
                      <a:r>
                        <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rPr>
                        <a:t>Machine Dimension：</a:t>
                      </a:r>
                    </a:p>
                  </a:txBody>
                  <a:tcPr marL="91450" marR="91450"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100000"/>
                        </a:lnSpc>
                        <a:spcBef>
                          <a:spcPct val="0"/>
                        </a:spcBef>
                        <a:spcAft>
                          <a:spcPct val="0"/>
                        </a:spcAft>
                        <a:buClrTx/>
                        <a:buSzPct val="25000"/>
                        <a:buFontTx/>
                        <a:buNone/>
                        <a:tabLst/>
                      </a:pPr>
                      <a:r>
                        <a:rPr kumimoji="0" lang="en-US" sz="1200" b="1" i="0" u="none" strike="noStrike" cap="none" normalizeH="0" baseline="0" smtClean="0">
                          <a:ln>
                            <a:noFill/>
                          </a:ln>
                          <a:solidFill>
                            <a:srgbClr val="000000"/>
                          </a:solidFill>
                          <a:effectLst/>
                          <a:latin typeface="Arial" pitchFamily="34" charset="0"/>
                          <a:cs typeface="Arial" pitchFamily="34" charset="0"/>
                          <a:sym typeface="Arial" pitchFamily="34" charset="0"/>
                        </a:rPr>
                        <a:t>1300mm(L)×1200mm(W)× 1850mm(H)</a:t>
                      </a:r>
                      <a:endParaRPr kumimoji="0" lang="zh-CN" altLang="en-US" sz="1200" b="0" i="0" u="none" strike="noStrike" cap="none" normalizeH="0" baseline="0" smtClean="0">
                        <a:ln>
                          <a:noFill/>
                        </a:ln>
                        <a:solidFill>
                          <a:srgbClr val="000000"/>
                        </a:solidFill>
                        <a:effectLst/>
                        <a:latin typeface="Arial" pitchFamily="34" charset="0"/>
                        <a:cs typeface="Arial" pitchFamily="34" charset="0"/>
                        <a:sym typeface="Arial" pitchFamily="34" charset="0"/>
                      </a:endParaRPr>
                    </a:p>
                  </a:txBody>
                  <a:tcPr marL="91450" marR="91450"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4434" name="矩形 11"/>
          <p:cNvSpPr>
            <a:spLocks noChangeArrowheads="1"/>
          </p:cNvSpPr>
          <p:nvPr/>
        </p:nvSpPr>
        <p:spPr bwMode="auto">
          <a:xfrm>
            <a:off x="376238" y="115888"/>
            <a:ext cx="7602537" cy="307777"/>
          </a:xfrm>
          <a:prstGeom prst="rect">
            <a:avLst/>
          </a:prstGeom>
          <a:noFill/>
          <a:ln w="9525">
            <a:noFill/>
            <a:miter lim="800000"/>
            <a:headEnd/>
            <a:tailEnd/>
          </a:ln>
        </p:spPr>
        <p:txBody>
          <a:bodyPr>
            <a:spAutoFit/>
          </a:bodyPr>
          <a:lstStyle/>
          <a:p>
            <a:pPr eaLnBrk="1" hangingPunct="1">
              <a:spcBef>
                <a:spcPct val="50000"/>
              </a:spcBef>
            </a:pPr>
            <a:r>
              <a:rPr lang="en-US" dirty="0" smtClean="0">
                <a:solidFill>
                  <a:srgbClr val="0000FF"/>
                </a:solidFill>
              </a:rPr>
              <a:t>S</a:t>
            </a:r>
            <a:r>
              <a:rPr lang="en-US" altLang="zh-CN" dirty="0" smtClean="0">
                <a:solidFill>
                  <a:srgbClr val="0000FF"/>
                </a:solidFill>
              </a:rPr>
              <a:t>amtronik</a:t>
            </a:r>
            <a:r>
              <a:rPr lang="en-US" dirty="0" smtClean="0">
                <a:solidFill>
                  <a:srgbClr val="0000FF"/>
                </a:solidFill>
              </a:rPr>
              <a:t>—Professional </a:t>
            </a:r>
            <a:r>
              <a:rPr lang="en-US" dirty="0">
                <a:solidFill>
                  <a:srgbClr val="0000FF"/>
                </a:solidFill>
              </a:rPr>
              <a:t>Cleaning Equipments Supplier for SMT &amp; PCB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hape 273"/>
          <p:cNvSpPr>
            <a:spLocks noChangeShapeType="1"/>
          </p:cNvSpPr>
          <p:nvPr/>
        </p:nvSpPr>
        <p:spPr bwMode="auto">
          <a:xfrm>
            <a:off x="258763" y="758825"/>
            <a:ext cx="7086600" cy="0"/>
          </a:xfrm>
          <a:prstGeom prst="straightConnector1">
            <a:avLst/>
          </a:prstGeom>
          <a:noFill/>
          <a:ln w="28575" cap="flat" cmpd="sng">
            <a:solidFill>
              <a:srgbClr val="0000FF"/>
            </a:solidFill>
            <a:round/>
            <a:headEnd/>
            <a:tailEnd/>
          </a:ln>
        </p:spPr>
        <p:txBody>
          <a:bodyPr/>
          <a:lstStyle/>
          <a:p>
            <a:endParaRPr lang="zh-CN" altLang="en-US"/>
          </a:p>
        </p:txBody>
      </p:sp>
      <p:sp>
        <p:nvSpPr>
          <p:cNvPr id="15363" name="Shape 274"/>
          <p:cNvSpPr>
            <a:spLocks noChangeArrowheads="1"/>
          </p:cNvSpPr>
          <p:nvPr/>
        </p:nvSpPr>
        <p:spPr bwMode="auto">
          <a:xfrm>
            <a:off x="0" y="809625"/>
            <a:ext cx="8786813" cy="458788"/>
          </a:xfrm>
          <a:prstGeom prst="rect">
            <a:avLst/>
          </a:prstGeom>
          <a:noFill/>
          <a:ln w="9525">
            <a:noFill/>
            <a:miter lim="800000"/>
            <a:headEnd/>
            <a:tailEnd/>
          </a:ln>
        </p:spPr>
        <p:txBody>
          <a:bodyPr lIns="91425" tIns="45700" rIns="91425" bIns="45700">
            <a:spAutoFit/>
          </a:bodyPr>
          <a:lstStyle/>
          <a:p>
            <a:pPr>
              <a:lnSpc>
                <a:spcPct val="150000"/>
              </a:lnSpc>
              <a:buSzPct val="25000"/>
            </a:pPr>
            <a:r>
              <a:rPr lang="en-US" sz="1800" b="1"/>
              <a:t>（5) Features</a:t>
            </a:r>
          </a:p>
        </p:txBody>
      </p:sp>
      <p:sp>
        <p:nvSpPr>
          <p:cNvPr id="15364" name="Shape 275"/>
          <p:cNvSpPr>
            <a:spLocks noChangeArrowheads="1"/>
          </p:cNvSpPr>
          <p:nvPr/>
        </p:nvSpPr>
        <p:spPr bwMode="auto">
          <a:xfrm>
            <a:off x="214313" y="1341438"/>
            <a:ext cx="8429625" cy="4525962"/>
          </a:xfrm>
          <a:prstGeom prst="rect">
            <a:avLst/>
          </a:prstGeom>
          <a:noFill/>
          <a:ln w="9525">
            <a:noFill/>
            <a:miter lim="800000"/>
            <a:headEnd/>
            <a:tailEnd/>
          </a:ln>
        </p:spPr>
        <p:txBody>
          <a:bodyPr lIns="90000" tIns="46800" rIns="90000" bIns="46800">
            <a:spAutoFit/>
          </a:bodyPr>
          <a:lstStyle/>
          <a:p>
            <a:pPr marL="742950" lvl="1" indent="-285750">
              <a:buSzPct val="25000"/>
            </a:pPr>
            <a:r>
              <a:rPr lang="zh-CN" altLang="en-US" sz="1600"/>
              <a:t>1. the whole process  visible : the cleaning process can be visible through the front window and LED light.</a:t>
            </a:r>
          </a:p>
          <a:p>
            <a:pPr marL="742950" lvl="1" indent="-285750">
              <a:buSzPct val="25000"/>
            </a:pPr>
            <a:r>
              <a:rPr lang="zh-CN" altLang="en-US" sz="1600"/>
              <a:t>2. automatic cleaning mode: clean, rinse, dry process can complete in one cabinet and compact machine.</a:t>
            </a:r>
          </a:p>
          <a:p>
            <a:pPr marL="742950" lvl="1" indent="-285750">
              <a:buSzPct val="25000"/>
            </a:pPr>
            <a:r>
              <a:rPr lang="zh-CN" altLang="en-US" sz="1600"/>
              <a:t>3. the most scientific nozzle design: the use of left and right incremental distribution --- to enhance cleaning efficiency,</a:t>
            </a:r>
          </a:p>
          <a:p>
            <a:pPr marL="742950" lvl="1" indent="-285750">
              <a:buSzPct val="25000"/>
            </a:pPr>
            <a:r>
              <a:rPr lang="zh-CN" altLang="en-US" sz="1600"/>
              <a:t>                               The upper and lower dislocation distribution - completely solve the cleaning blind area;</a:t>
            </a:r>
          </a:p>
          <a:p>
            <a:pPr marL="742950" lvl="1" indent="-285750">
              <a:buSzPct val="25000"/>
            </a:pPr>
            <a:r>
              <a:rPr lang="zh-CN" altLang="en-US" sz="1600"/>
              <a:t>4. the nozzle pressure adjustable design: to solve the small and light PCBA in the high pressure spray under the conditions of the collision, splash problem;</a:t>
            </a:r>
          </a:p>
          <a:p>
            <a:pPr marL="742950" lvl="1" indent="-285750">
              <a:buSzPct val="25000"/>
            </a:pPr>
            <a:r>
              <a:rPr lang="zh-CN" altLang="en-US" sz="1600"/>
              <a:t>5. the standard dilution tank heating system: greatly improve the cleaning efficiency. Shorten the cleaning time;</a:t>
            </a:r>
          </a:p>
          <a:p>
            <a:pPr marL="742950" lvl="1" indent="-285750">
              <a:buSzPct val="25000"/>
            </a:pPr>
            <a:r>
              <a:rPr lang="zh-CN" altLang="en-US" sz="1600"/>
              <a:t>6. a comprehensive cleaning system: for SMT; THT PCBA after welding the surface of the residual rosin, water-soluble flux, no-clean flux / solder paste and other organic and inorganic pollutants for thorough and effective cleaning;</a:t>
            </a:r>
          </a:p>
          <a:p>
            <a:pPr marL="742950" lvl="1" indent="-285750">
              <a:buSzPct val="25000"/>
            </a:pPr>
            <a:r>
              <a:rPr lang="zh-CN" altLang="en-US" sz="1600"/>
              <a:t> 7. convenient cleaning dilution to add: can be manually added, but also by setting the ratio (5% to 25%) automatically with DI water and chemical liquid (option);</a:t>
            </a:r>
          </a:p>
          <a:p>
            <a:pPr marL="742950" lvl="1" indent="-285750">
              <a:buSzPct val="25000"/>
            </a:pPr>
            <a:r>
              <a:rPr lang="zh-CN" altLang="en-US" sz="1600"/>
              <a:t>     </a:t>
            </a:r>
            <a:endParaRPr lang="en-US" sz="1800">
              <a:latin typeface="Calibri" pitchFamily="34" charset="0"/>
              <a:sym typeface="Calibri" pitchFamily="34" charset="0"/>
            </a:endParaRPr>
          </a:p>
        </p:txBody>
      </p:sp>
      <p:sp>
        <p:nvSpPr>
          <p:cNvPr id="15365" name="矩形 11"/>
          <p:cNvSpPr>
            <a:spLocks noChangeArrowheads="1"/>
          </p:cNvSpPr>
          <p:nvPr/>
        </p:nvSpPr>
        <p:spPr bwMode="auto">
          <a:xfrm>
            <a:off x="376238" y="115888"/>
            <a:ext cx="7602537" cy="307777"/>
          </a:xfrm>
          <a:prstGeom prst="rect">
            <a:avLst/>
          </a:prstGeom>
          <a:noFill/>
          <a:ln w="9525">
            <a:noFill/>
            <a:miter lim="800000"/>
            <a:headEnd/>
            <a:tailEnd/>
          </a:ln>
        </p:spPr>
        <p:txBody>
          <a:bodyPr>
            <a:spAutoFit/>
          </a:bodyPr>
          <a:lstStyle/>
          <a:p>
            <a:pPr eaLnBrk="1" hangingPunct="1">
              <a:spcBef>
                <a:spcPct val="50000"/>
              </a:spcBef>
            </a:pPr>
            <a:r>
              <a:rPr lang="en-US" dirty="0" smtClean="0">
                <a:solidFill>
                  <a:srgbClr val="0000FF"/>
                </a:solidFill>
              </a:rPr>
              <a:t>S</a:t>
            </a:r>
            <a:r>
              <a:rPr lang="en-US" altLang="zh-CN" dirty="0" smtClean="0">
                <a:solidFill>
                  <a:srgbClr val="0000FF"/>
                </a:solidFill>
              </a:rPr>
              <a:t>amtronik</a:t>
            </a:r>
            <a:r>
              <a:rPr lang="en-US" dirty="0" smtClean="0">
                <a:solidFill>
                  <a:srgbClr val="0000FF"/>
                </a:solidFill>
              </a:rPr>
              <a:t>—Professional </a:t>
            </a:r>
            <a:r>
              <a:rPr lang="en-US" dirty="0">
                <a:solidFill>
                  <a:srgbClr val="0000FF"/>
                </a:solidFill>
              </a:rPr>
              <a:t>Cleaning Equipments Supplier for SMT &amp; PCB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2"/>
          <p:cNvSpPr>
            <a:spLocks noGrp="1" noChangeArrowheads="1"/>
          </p:cNvSpPr>
          <p:nvPr>
            <p:ph type="body" idx="1"/>
          </p:nvPr>
        </p:nvSpPr>
        <p:spPr>
          <a:xfrm>
            <a:off x="347663" y="1230313"/>
            <a:ext cx="8229600" cy="4525962"/>
          </a:xfrm>
          <a:ln/>
        </p:spPr>
        <p:txBody>
          <a:bodyPr/>
          <a:lstStyle/>
          <a:p>
            <a:pPr marL="0" lvl="1" algn="l">
              <a:spcBef>
                <a:spcPts val="363"/>
              </a:spcBef>
              <a:buSzPct val="25000"/>
            </a:pPr>
            <a:r>
              <a:rPr lang="zh-CN" altLang="en-US" sz="1600"/>
              <a:t>8.  Temporary tank and auxiliary heating system: Temporary tank is used to store dilution and DI water. </a:t>
            </a:r>
          </a:p>
          <a:p>
            <a:pPr marL="0" lvl="1" algn="l">
              <a:spcBef>
                <a:spcPts val="363"/>
              </a:spcBef>
              <a:buSzPct val="25000"/>
            </a:pPr>
            <a:r>
              <a:rPr lang="zh-CN" altLang="en-US" sz="1600"/>
              <a:t>    During cleaning process, the  air pump absorb dilution form dilution tan and send to temporary tank ,then wash pump absorb dilution from temporary tank to clean PCBA. After cleaning process, the air pump absorb dilution from temporary tank  and send them back to dilution tank. </a:t>
            </a:r>
          </a:p>
          <a:p>
            <a:pPr marL="0" lvl="1" algn="l">
              <a:spcBef>
                <a:spcPts val="363"/>
              </a:spcBef>
              <a:buSzPct val="25000"/>
            </a:pPr>
            <a:r>
              <a:rPr lang="zh-CN" altLang="en-US" sz="1600"/>
              <a:t>   During rinsing process, the air pump absorb DI water from DI water produce machine and send it to temporary tank, each time after rinsing ,DI water will be discharged form temporary tank. The rinse water can be heated as needed;</a:t>
            </a:r>
          </a:p>
          <a:p>
            <a:pPr marL="0" lvl="1" algn="l">
              <a:spcBef>
                <a:spcPts val="363"/>
              </a:spcBef>
              <a:buSzPct val="25000"/>
            </a:pPr>
            <a:r>
              <a:rPr lang="zh-CN" altLang="en-US" sz="1600"/>
              <a:t> 9. Lower operating costs: built-in filter makes the dilution repeated used. By using compressed air blow method at the end of cleaning process : blow the residual detergent off from pipeline and the pump , which effectively save 50% dilution.</a:t>
            </a:r>
          </a:p>
          <a:p>
            <a:pPr marL="0" lvl="1" algn="l">
              <a:spcBef>
                <a:spcPts val="363"/>
              </a:spcBef>
              <a:buSzPct val="25000"/>
            </a:pPr>
            <a:r>
              <a:rPr lang="zh-CN" altLang="en-US" sz="1600"/>
              <a:t> 10. The concentration lqiuid compensation function: the concentration of dilution will be getting lower and lower after repeated use which will affect the cleaning effect and cleaning efficiency of PCBA, at this time , need to add some concentrated liquid  to dilution tank to compensate the dilution concentration. concentration compensation can improve the effective use of liquid, the concentration liquid adding amount can be adjustable according to the real situation.</a:t>
            </a:r>
            <a:r>
              <a:rPr lang="en-US" sz="1800"/>
              <a:t>   </a:t>
            </a:r>
          </a:p>
          <a:p>
            <a:pPr marL="342900" indent="-228600" algn="l">
              <a:spcBef>
                <a:spcPts val="363"/>
              </a:spcBef>
            </a:pPr>
            <a:endParaRPr lang="zh-CN" altLang="en-US"/>
          </a:p>
        </p:txBody>
      </p:sp>
      <p:sp>
        <p:nvSpPr>
          <p:cNvPr id="16387" name="Shape 274"/>
          <p:cNvSpPr>
            <a:spLocks noGrp="1" noChangeArrowheads="1"/>
          </p:cNvSpPr>
          <p:nvPr>
            <p:ph type="title" idx="4294967295"/>
          </p:nvPr>
        </p:nvSpPr>
        <p:spPr>
          <a:xfrm>
            <a:off x="347663" y="738188"/>
            <a:ext cx="8229600" cy="508000"/>
          </a:xfrm>
          <a:ln/>
        </p:spPr>
        <p:txBody>
          <a:bodyPr tIns="45700" bIns="45700" anchor="t">
            <a:spAutoFit/>
          </a:bodyPr>
          <a:lstStyle/>
          <a:p>
            <a:pPr algn="l">
              <a:lnSpc>
                <a:spcPct val="150000"/>
              </a:lnSpc>
              <a:buSzPct val="25000"/>
            </a:pPr>
            <a:r>
              <a:rPr lang="en-US" sz="1800" b="1">
                <a:solidFill>
                  <a:srgbClr val="000000"/>
                </a:solidFill>
                <a:cs typeface="Arial" pitchFamily="34" charset="0"/>
                <a:sym typeface="Arial" pitchFamily="34" charset="0"/>
              </a:rPr>
              <a:t>（5) Features</a:t>
            </a:r>
          </a:p>
        </p:txBody>
      </p:sp>
      <p:sp>
        <p:nvSpPr>
          <p:cNvPr id="16388" name="Shape 273"/>
          <p:cNvSpPr>
            <a:spLocks noChangeShapeType="1"/>
          </p:cNvSpPr>
          <p:nvPr/>
        </p:nvSpPr>
        <p:spPr bwMode="auto">
          <a:xfrm>
            <a:off x="204788" y="688975"/>
            <a:ext cx="7086600" cy="1588"/>
          </a:xfrm>
          <a:prstGeom prst="straightConnector1">
            <a:avLst/>
          </a:prstGeom>
          <a:noFill/>
          <a:ln w="28575" cap="flat" cmpd="sng">
            <a:solidFill>
              <a:srgbClr val="0000FF"/>
            </a:solidFill>
            <a:round/>
            <a:headEnd/>
            <a:tailEnd/>
          </a:ln>
        </p:spPr>
        <p:txBody>
          <a:bodyPr/>
          <a:lstStyle/>
          <a:p>
            <a:endParaRPr lang="zh-CN" altLang="en-US"/>
          </a:p>
        </p:txBody>
      </p:sp>
      <p:sp>
        <p:nvSpPr>
          <p:cNvPr id="16389" name="矩形 11"/>
          <p:cNvSpPr>
            <a:spLocks noChangeArrowheads="1"/>
          </p:cNvSpPr>
          <p:nvPr/>
        </p:nvSpPr>
        <p:spPr bwMode="auto">
          <a:xfrm>
            <a:off x="376238" y="115888"/>
            <a:ext cx="7602537" cy="307777"/>
          </a:xfrm>
          <a:prstGeom prst="rect">
            <a:avLst/>
          </a:prstGeom>
          <a:noFill/>
          <a:ln w="9525">
            <a:noFill/>
            <a:miter lim="800000"/>
            <a:headEnd/>
            <a:tailEnd/>
          </a:ln>
        </p:spPr>
        <p:txBody>
          <a:bodyPr>
            <a:spAutoFit/>
          </a:bodyPr>
          <a:lstStyle/>
          <a:p>
            <a:pPr eaLnBrk="1" hangingPunct="1">
              <a:spcBef>
                <a:spcPct val="50000"/>
              </a:spcBef>
            </a:pPr>
            <a:r>
              <a:rPr lang="en-US" dirty="0" smtClean="0">
                <a:solidFill>
                  <a:srgbClr val="0000FF"/>
                </a:solidFill>
              </a:rPr>
              <a:t>S</a:t>
            </a:r>
            <a:r>
              <a:rPr lang="en-US" altLang="zh-CN" dirty="0" smtClean="0">
                <a:solidFill>
                  <a:srgbClr val="0000FF"/>
                </a:solidFill>
              </a:rPr>
              <a:t>amtronik</a:t>
            </a:r>
            <a:r>
              <a:rPr lang="en-US" dirty="0" smtClean="0">
                <a:solidFill>
                  <a:srgbClr val="0000FF"/>
                </a:solidFill>
              </a:rPr>
              <a:t>—Professional </a:t>
            </a:r>
            <a:r>
              <a:rPr lang="en-US" dirty="0">
                <a:solidFill>
                  <a:srgbClr val="0000FF"/>
                </a:solidFill>
              </a:rPr>
              <a:t>Cleaning Equipments Supplier for SMT &amp; PCB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Line 1"/>
          <p:cNvSpPr>
            <a:spLocks noChangeShapeType="1"/>
          </p:cNvSpPr>
          <p:nvPr/>
        </p:nvSpPr>
        <p:spPr bwMode="auto">
          <a:xfrm>
            <a:off x="0" y="541338"/>
            <a:ext cx="7086600" cy="1587"/>
          </a:xfrm>
          <a:prstGeom prst="line">
            <a:avLst/>
          </a:prstGeom>
          <a:noFill/>
          <a:ln w="28575" cmpd="sng">
            <a:solidFill>
              <a:srgbClr val="0000FF"/>
            </a:solidFill>
            <a:round/>
            <a:headEnd/>
            <a:tailEnd/>
          </a:ln>
        </p:spPr>
        <p:txBody>
          <a:bodyPr/>
          <a:lstStyle/>
          <a:p>
            <a:endParaRPr lang="zh-CN" altLang="en-US"/>
          </a:p>
        </p:txBody>
      </p:sp>
      <p:sp>
        <p:nvSpPr>
          <p:cNvPr id="17411" name="矩形 4"/>
          <p:cNvSpPr>
            <a:spLocks noChangeArrowheads="1"/>
          </p:cNvSpPr>
          <p:nvPr/>
        </p:nvSpPr>
        <p:spPr bwMode="auto">
          <a:xfrm>
            <a:off x="39688" y="417513"/>
            <a:ext cx="8786812" cy="914400"/>
          </a:xfrm>
          <a:prstGeom prst="rect">
            <a:avLst/>
          </a:prstGeom>
          <a:noFill/>
          <a:ln w="9525">
            <a:noFill/>
            <a:miter lim="800000"/>
            <a:headEnd/>
            <a:tailEnd/>
          </a:ln>
        </p:spPr>
        <p:txBody>
          <a:bodyPr>
            <a:spAutoFit/>
          </a:bodyPr>
          <a:lstStyle/>
          <a:p>
            <a:pPr indent="203200" defTabSz="0" eaLnBrk="1" hangingPunct="1">
              <a:lnSpc>
                <a:spcPct val="150000"/>
              </a:lnSpc>
              <a:buFontTx/>
              <a:buNone/>
            </a:pPr>
            <a:r>
              <a:rPr lang="zh-CN" altLang="en-US" sz="1800" b="1">
                <a:latin typeface="宋体" pitchFamily="2" charset="-122"/>
                <a:sym typeface="宋体" pitchFamily="2" charset="-122"/>
              </a:rPr>
              <a:t> Accessairies1：</a:t>
            </a:r>
            <a:endParaRPr lang="en-US" sz="1800" b="1">
              <a:latin typeface="宋体" pitchFamily="2" charset="-122"/>
              <a:sym typeface="宋体" pitchFamily="2" charset="-122"/>
            </a:endParaRPr>
          </a:p>
          <a:p>
            <a:pPr indent="203200" defTabSz="0" eaLnBrk="1" hangingPunct="1">
              <a:lnSpc>
                <a:spcPct val="150000"/>
              </a:lnSpc>
              <a:buFontTx/>
              <a:buNone/>
            </a:pPr>
            <a:r>
              <a:rPr lang="en-US" sz="1800" b="1">
                <a:latin typeface="宋体" pitchFamily="2" charset="-122"/>
                <a:sym typeface="宋体" pitchFamily="2" charset="-122"/>
              </a:rPr>
              <a:t> </a:t>
            </a:r>
            <a:r>
              <a:rPr lang="zh-CN" altLang="en-US" sz="1800" b="1">
                <a:latin typeface="宋体" pitchFamily="2" charset="-122"/>
                <a:sym typeface="宋体" pitchFamily="2" charset="-122"/>
              </a:rPr>
              <a:t> Waste rinse water treament machine</a:t>
            </a:r>
            <a:endParaRPr lang="en-US" sz="1800" b="1">
              <a:latin typeface="宋体" pitchFamily="2" charset="-122"/>
              <a:sym typeface="宋体" pitchFamily="2" charset="-122"/>
            </a:endParaRPr>
          </a:p>
        </p:txBody>
      </p:sp>
      <p:sp>
        <p:nvSpPr>
          <p:cNvPr id="17412" name="Oval 11"/>
          <p:cNvSpPr>
            <a:spLocks noChangeArrowheads="1"/>
          </p:cNvSpPr>
          <p:nvPr/>
        </p:nvSpPr>
        <p:spPr bwMode="auto">
          <a:xfrm>
            <a:off x="1200150" y="1692275"/>
            <a:ext cx="2211388" cy="1858963"/>
          </a:xfrm>
          <a:prstGeom prst="ellipse">
            <a:avLst/>
          </a:prstGeom>
          <a:gradFill rotWithShape="1">
            <a:gsLst>
              <a:gs pos="0">
                <a:srgbClr val="93D4E9"/>
              </a:gs>
              <a:gs pos="50000">
                <a:srgbClr val="0099CC"/>
              </a:gs>
              <a:gs pos="100000">
                <a:srgbClr val="93D4E9"/>
              </a:gs>
            </a:gsLst>
            <a:lin ang="2700000" scaled="1"/>
          </a:gradFill>
          <a:ln w="9525">
            <a:noFill/>
            <a:round/>
            <a:headEnd/>
            <a:tailEnd/>
          </a:ln>
        </p:spPr>
        <p:txBody>
          <a:bodyPr anchor="ctr">
            <a:spAutoFit/>
          </a:bodyPr>
          <a:lstStyle/>
          <a:p>
            <a:pPr indent="203200" defTabSz="0" eaLnBrk="1" hangingPunct="1">
              <a:buFontTx/>
              <a:buNone/>
            </a:pPr>
            <a:endParaRPr lang="zh-CN" altLang="zh-CN" sz="2400" b="1"/>
          </a:p>
        </p:txBody>
      </p:sp>
      <p:sp>
        <p:nvSpPr>
          <p:cNvPr id="17413" name="Text Box 20"/>
          <p:cNvSpPr txBox="1">
            <a:spLocks noChangeArrowheads="1"/>
          </p:cNvSpPr>
          <p:nvPr/>
        </p:nvSpPr>
        <p:spPr bwMode="auto">
          <a:xfrm>
            <a:off x="1555750" y="1600200"/>
            <a:ext cx="1570038" cy="1798638"/>
          </a:xfrm>
          <a:prstGeom prst="rect">
            <a:avLst/>
          </a:prstGeom>
          <a:noFill/>
          <a:ln w="9525">
            <a:noFill/>
            <a:miter lim="800000"/>
            <a:headEnd/>
            <a:tailEnd/>
          </a:ln>
        </p:spPr>
        <p:txBody>
          <a:bodyPr>
            <a:spAutoFit/>
          </a:bodyPr>
          <a:lstStyle/>
          <a:p>
            <a:pPr indent="203200" algn="ctr" defTabSz="0" eaLnBrk="1" hangingPunct="1">
              <a:buFontTx/>
              <a:buNone/>
            </a:pPr>
            <a:r>
              <a:rPr lang="zh-CN" altLang="en-US" sz="1600" b="1">
                <a:solidFill>
                  <a:srgbClr val="080808"/>
                </a:solidFill>
              </a:rPr>
              <a:t>rinsed waste DI water treatment machine</a:t>
            </a:r>
            <a:endParaRPr lang="en-US" sz="1600" b="1">
              <a:solidFill>
                <a:srgbClr val="080808"/>
              </a:solidFill>
            </a:endParaRPr>
          </a:p>
          <a:p>
            <a:pPr indent="203200" algn="ctr" defTabSz="0" eaLnBrk="1" hangingPunct="1">
              <a:buFontTx/>
              <a:buNone/>
            </a:pPr>
            <a:r>
              <a:rPr lang="en-US" sz="1600" b="1">
                <a:solidFill>
                  <a:srgbClr val="080808"/>
                </a:solidFill>
              </a:rPr>
              <a:t>SME-200</a:t>
            </a:r>
            <a:r>
              <a:rPr lang="zh-CN" altLang="en-US" sz="1600" b="1">
                <a:solidFill>
                  <a:srgbClr val="080808"/>
                </a:solidFill>
              </a:rPr>
              <a:t>（OPtion）</a:t>
            </a:r>
          </a:p>
        </p:txBody>
      </p:sp>
      <p:sp>
        <p:nvSpPr>
          <p:cNvPr id="17414" name="AutoShape 3"/>
          <p:cNvSpPr>
            <a:spLocks noChangeArrowheads="1"/>
          </p:cNvSpPr>
          <p:nvPr/>
        </p:nvSpPr>
        <p:spPr bwMode="auto">
          <a:xfrm rot="16200000">
            <a:off x="1323975" y="4079875"/>
            <a:ext cx="852488" cy="204788"/>
          </a:xfrm>
          <a:prstGeom prst="rightArrow">
            <a:avLst>
              <a:gd name="adj1" fmla="val 35167"/>
              <a:gd name="adj2" fmla="val 111316"/>
            </a:avLst>
          </a:prstGeom>
          <a:gradFill rotWithShape="1">
            <a:gsLst>
              <a:gs pos="0">
                <a:srgbClr val="2D005B">
                  <a:alpha val="0"/>
                </a:srgbClr>
              </a:gs>
              <a:gs pos="100000">
                <a:schemeClr val="tx2"/>
              </a:gs>
            </a:gsLst>
            <a:lin ang="0" scaled="1"/>
          </a:gradFill>
          <a:ln w="9525" cap="flat" cmpd="sng">
            <a:solidFill>
              <a:schemeClr val="hlink"/>
            </a:solidFill>
            <a:miter lim="800000"/>
            <a:headEnd/>
            <a:tailEnd/>
          </a:ln>
        </p:spPr>
        <p:txBody>
          <a:bodyPr wrap="none" lIns="90170" tIns="46990" rIns="90170" bIns="46990" anchor="ctr"/>
          <a:lstStyle/>
          <a:p>
            <a:pPr indent="203200" defTabSz="0" eaLnBrk="1" hangingPunct="1">
              <a:buFontTx/>
              <a:buNone/>
            </a:pPr>
            <a:endParaRPr lang="zh-CN" altLang="zh-CN" sz="2400" b="1"/>
          </a:p>
        </p:txBody>
      </p:sp>
      <p:sp>
        <p:nvSpPr>
          <p:cNvPr id="17415" name="Oval 11"/>
          <p:cNvSpPr>
            <a:spLocks noChangeArrowheads="1"/>
          </p:cNvSpPr>
          <p:nvPr/>
        </p:nvSpPr>
        <p:spPr bwMode="auto">
          <a:xfrm>
            <a:off x="5795963" y="2198688"/>
            <a:ext cx="1508125" cy="1525587"/>
          </a:xfrm>
          <a:prstGeom prst="ellipse">
            <a:avLst/>
          </a:prstGeom>
          <a:solidFill>
            <a:srgbClr val="558ED5"/>
          </a:solidFill>
          <a:ln w="9525">
            <a:noFill/>
            <a:round/>
            <a:headEnd/>
            <a:tailEnd/>
          </a:ln>
        </p:spPr>
        <p:txBody>
          <a:bodyPr anchor="ctr">
            <a:spAutoFit/>
          </a:bodyPr>
          <a:lstStyle/>
          <a:p>
            <a:pPr indent="203200" defTabSz="0" eaLnBrk="1" hangingPunct="1">
              <a:buFontTx/>
              <a:buNone/>
            </a:pPr>
            <a:endParaRPr lang="zh-CN" altLang="zh-CN" sz="2400" b="1"/>
          </a:p>
        </p:txBody>
      </p:sp>
      <p:sp>
        <p:nvSpPr>
          <p:cNvPr id="17416" name="Text Box 20"/>
          <p:cNvSpPr txBox="1">
            <a:spLocks noChangeArrowheads="1"/>
          </p:cNvSpPr>
          <p:nvPr/>
        </p:nvSpPr>
        <p:spPr bwMode="auto">
          <a:xfrm>
            <a:off x="5726113" y="2351088"/>
            <a:ext cx="1570037" cy="1066800"/>
          </a:xfrm>
          <a:prstGeom prst="rect">
            <a:avLst/>
          </a:prstGeom>
          <a:noFill/>
          <a:ln w="9525">
            <a:noFill/>
            <a:miter lim="800000"/>
            <a:headEnd/>
            <a:tailEnd/>
          </a:ln>
        </p:spPr>
        <p:txBody>
          <a:bodyPr>
            <a:spAutoFit/>
          </a:bodyPr>
          <a:lstStyle/>
          <a:p>
            <a:pPr indent="203200" algn="ctr" defTabSz="0" eaLnBrk="1" hangingPunct="1">
              <a:buFontTx/>
              <a:buNone/>
            </a:pPr>
            <a:r>
              <a:rPr lang="en-US" sz="1600" b="1">
                <a:solidFill>
                  <a:srgbClr val="080808"/>
                </a:solidFill>
              </a:rPr>
              <a:t>PCB</a:t>
            </a:r>
            <a:r>
              <a:rPr lang="zh-CN" altLang="en-US" sz="1600" b="1">
                <a:solidFill>
                  <a:srgbClr val="080808"/>
                </a:solidFill>
              </a:rPr>
              <a:t>A cleaning machine</a:t>
            </a:r>
            <a:endParaRPr lang="en-US" sz="1600" b="1">
              <a:solidFill>
                <a:srgbClr val="080808"/>
              </a:solidFill>
            </a:endParaRPr>
          </a:p>
          <a:p>
            <a:pPr indent="203200" algn="ctr" defTabSz="0" eaLnBrk="1" hangingPunct="1">
              <a:buFontTx/>
              <a:buNone/>
            </a:pPr>
            <a:r>
              <a:rPr lang="en-US" sz="1600" b="1">
                <a:solidFill>
                  <a:srgbClr val="080808"/>
                </a:solidFill>
              </a:rPr>
              <a:t>SME-5600</a:t>
            </a:r>
            <a:endParaRPr lang="zh-CN" altLang="en-US" sz="1600" b="1">
              <a:solidFill>
                <a:srgbClr val="080808"/>
              </a:solidFill>
            </a:endParaRPr>
          </a:p>
        </p:txBody>
      </p:sp>
      <p:sp>
        <p:nvSpPr>
          <p:cNvPr id="17417" name="Text Box 20"/>
          <p:cNvSpPr txBox="1">
            <a:spLocks noChangeArrowheads="1"/>
          </p:cNvSpPr>
          <p:nvPr/>
        </p:nvSpPr>
        <p:spPr bwMode="auto">
          <a:xfrm>
            <a:off x="1168400" y="4600575"/>
            <a:ext cx="906463" cy="579438"/>
          </a:xfrm>
          <a:prstGeom prst="rect">
            <a:avLst/>
          </a:prstGeom>
          <a:noFill/>
          <a:ln w="9525">
            <a:noFill/>
            <a:miter lim="800000"/>
            <a:headEnd/>
            <a:tailEnd/>
          </a:ln>
        </p:spPr>
        <p:txBody>
          <a:bodyPr>
            <a:spAutoFit/>
          </a:bodyPr>
          <a:lstStyle/>
          <a:p>
            <a:pPr indent="203200" algn="ctr" defTabSz="0" eaLnBrk="1" hangingPunct="1">
              <a:buFontTx/>
              <a:buNone/>
            </a:pPr>
            <a:r>
              <a:rPr lang="zh-CN" altLang="en-US" sz="1600" b="1">
                <a:solidFill>
                  <a:srgbClr val="080808"/>
                </a:solidFill>
              </a:rPr>
              <a:t>tap water</a:t>
            </a:r>
          </a:p>
        </p:txBody>
      </p:sp>
      <p:sp>
        <p:nvSpPr>
          <p:cNvPr id="17418" name="Text Box 20"/>
          <p:cNvSpPr txBox="1">
            <a:spLocks noChangeArrowheads="1"/>
          </p:cNvSpPr>
          <p:nvPr/>
        </p:nvSpPr>
        <p:spPr bwMode="auto">
          <a:xfrm>
            <a:off x="4127500" y="3411538"/>
            <a:ext cx="631825" cy="338137"/>
          </a:xfrm>
          <a:prstGeom prst="rect">
            <a:avLst/>
          </a:prstGeom>
          <a:noFill/>
          <a:ln w="9525">
            <a:noFill/>
            <a:miter lim="800000"/>
            <a:headEnd/>
            <a:tailEnd/>
          </a:ln>
        </p:spPr>
        <p:txBody>
          <a:bodyPr>
            <a:spAutoFit/>
          </a:bodyPr>
          <a:lstStyle/>
          <a:p>
            <a:pPr indent="203200" algn="ctr" defTabSz="0" eaLnBrk="1" hangingPunct="1">
              <a:buFontTx/>
              <a:buNone/>
            </a:pPr>
            <a:r>
              <a:rPr lang="en-US" sz="1600" b="1">
                <a:solidFill>
                  <a:srgbClr val="080808"/>
                </a:solidFill>
              </a:rPr>
              <a:t>DI</a:t>
            </a:r>
            <a:r>
              <a:rPr lang="zh-CN" altLang="en-US" sz="1600" b="1">
                <a:solidFill>
                  <a:srgbClr val="080808"/>
                </a:solidFill>
              </a:rPr>
              <a:t>水</a:t>
            </a:r>
          </a:p>
        </p:txBody>
      </p:sp>
      <p:sp>
        <p:nvSpPr>
          <p:cNvPr id="17419" name="AutoShape 3"/>
          <p:cNvSpPr>
            <a:spLocks noChangeArrowheads="1"/>
          </p:cNvSpPr>
          <p:nvPr/>
        </p:nvSpPr>
        <p:spPr bwMode="auto">
          <a:xfrm rot="10800000">
            <a:off x="3597275" y="2209800"/>
            <a:ext cx="1458913" cy="371475"/>
          </a:xfrm>
          <a:prstGeom prst="rightArrow">
            <a:avLst>
              <a:gd name="adj1" fmla="val 35167"/>
              <a:gd name="adj2" fmla="val 111511"/>
            </a:avLst>
          </a:prstGeom>
          <a:gradFill rotWithShape="1">
            <a:gsLst>
              <a:gs pos="0">
                <a:srgbClr val="2D005B">
                  <a:alpha val="0"/>
                </a:srgbClr>
              </a:gs>
              <a:gs pos="100000">
                <a:schemeClr val="tx2"/>
              </a:gs>
            </a:gsLst>
            <a:lin ang="0" scaled="1"/>
          </a:gradFill>
          <a:ln w="9525" cap="flat" cmpd="sng">
            <a:solidFill>
              <a:srgbClr val="FF0000"/>
            </a:solidFill>
            <a:miter lim="800000"/>
            <a:headEnd/>
            <a:tailEnd/>
          </a:ln>
        </p:spPr>
        <p:txBody>
          <a:bodyPr wrap="none" lIns="90170" tIns="46990" rIns="90170" bIns="46990" anchor="ctr"/>
          <a:lstStyle/>
          <a:p>
            <a:pPr indent="203200" defTabSz="0" eaLnBrk="1" hangingPunct="1">
              <a:buFontTx/>
              <a:buNone/>
            </a:pPr>
            <a:endParaRPr lang="zh-CN" altLang="zh-CN" sz="2400" b="1"/>
          </a:p>
        </p:txBody>
      </p:sp>
      <p:sp>
        <p:nvSpPr>
          <p:cNvPr id="17420" name="Text Box 20"/>
          <p:cNvSpPr txBox="1">
            <a:spLocks noChangeArrowheads="1"/>
          </p:cNvSpPr>
          <p:nvPr/>
        </p:nvSpPr>
        <p:spPr bwMode="auto">
          <a:xfrm>
            <a:off x="3509963" y="1676400"/>
            <a:ext cx="1300162" cy="822325"/>
          </a:xfrm>
          <a:prstGeom prst="rect">
            <a:avLst/>
          </a:prstGeom>
          <a:noFill/>
          <a:ln w="9525">
            <a:noFill/>
            <a:miter lim="800000"/>
            <a:headEnd/>
            <a:tailEnd/>
          </a:ln>
        </p:spPr>
        <p:txBody>
          <a:bodyPr>
            <a:spAutoFit/>
          </a:bodyPr>
          <a:lstStyle/>
          <a:p>
            <a:pPr indent="203200" algn="ctr" defTabSz="0" eaLnBrk="1" hangingPunct="1">
              <a:buFontTx/>
              <a:buNone/>
            </a:pPr>
            <a:r>
              <a:rPr lang="zh-CN" altLang="en-US" sz="1600" b="1">
                <a:solidFill>
                  <a:srgbClr val="080808"/>
                </a:solidFill>
              </a:rPr>
              <a:t>waster DI water after rinsed</a:t>
            </a:r>
          </a:p>
        </p:txBody>
      </p:sp>
      <p:sp>
        <p:nvSpPr>
          <p:cNvPr id="17421" name="Text Box 20"/>
          <p:cNvSpPr txBox="1">
            <a:spLocks noChangeArrowheads="1"/>
          </p:cNvSpPr>
          <p:nvPr/>
        </p:nvSpPr>
        <p:spPr bwMode="auto">
          <a:xfrm>
            <a:off x="2198688" y="4646613"/>
            <a:ext cx="1057275" cy="579437"/>
          </a:xfrm>
          <a:prstGeom prst="rect">
            <a:avLst/>
          </a:prstGeom>
          <a:noFill/>
          <a:ln w="9525">
            <a:noFill/>
            <a:miter lim="800000"/>
            <a:headEnd/>
            <a:tailEnd/>
          </a:ln>
        </p:spPr>
        <p:txBody>
          <a:bodyPr>
            <a:spAutoFit/>
          </a:bodyPr>
          <a:lstStyle/>
          <a:p>
            <a:pPr indent="203200" algn="ctr" defTabSz="0" eaLnBrk="1" hangingPunct="1">
              <a:buFontTx/>
              <a:buNone/>
            </a:pPr>
            <a:r>
              <a:rPr lang="zh-CN" altLang="en-US" sz="1600" b="1">
                <a:solidFill>
                  <a:srgbClr val="080808"/>
                </a:solidFill>
              </a:rPr>
              <a:t>solid waste</a:t>
            </a:r>
            <a:endParaRPr lang="en-US" sz="1600" b="1">
              <a:solidFill>
                <a:srgbClr val="080808"/>
              </a:solidFill>
            </a:endParaRPr>
          </a:p>
        </p:txBody>
      </p:sp>
      <p:sp>
        <p:nvSpPr>
          <p:cNvPr id="17422" name="AutoShape 3"/>
          <p:cNvSpPr>
            <a:spLocks noChangeArrowheads="1"/>
          </p:cNvSpPr>
          <p:nvPr/>
        </p:nvSpPr>
        <p:spPr bwMode="auto">
          <a:xfrm rot="5232930">
            <a:off x="2365376" y="4230687"/>
            <a:ext cx="722312" cy="201613"/>
          </a:xfrm>
          <a:prstGeom prst="rightArrow">
            <a:avLst>
              <a:gd name="adj1" fmla="val 35167"/>
              <a:gd name="adj2" fmla="val 111676"/>
            </a:avLst>
          </a:prstGeom>
          <a:solidFill>
            <a:srgbClr val="FF0000">
              <a:alpha val="0"/>
            </a:srgbClr>
          </a:solidFill>
          <a:ln w="9525" cap="flat" cmpd="sng">
            <a:solidFill>
              <a:srgbClr val="FF0000"/>
            </a:solidFill>
            <a:miter lim="800000"/>
            <a:headEnd/>
            <a:tailEnd/>
          </a:ln>
        </p:spPr>
        <p:txBody>
          <a:bodyPr wrap="none" lIns="90170" tIns="46990" rIns="90170" bIns="46990" anchor="ctr"/>
          <a:lstStyle/>
          <a:p>
            <a:pPr indent="203200" defTabSz="0" eaLnBrk="1" hangingPunct="1">
              <a:buFontTx/>
              <a:buNone/>
            </a:pPr>
            <a:endParaRPr lang="zh-CN" altLang="zh-CN" sz="2400" b="1"/>
          </a:p>
        </p:txBody>
      </p:sp>
      <p:sp>
        <p:nvSpPr>
          <p:cNvPr id="17423" name="AutoShape 3"/>
          <p:cNvSpPr>
            <a:spLocks noChangeArrowheads="1"/>
          </p:cNvSpPr>
          <p:nvPr/>
        </p:nvSpPr>
        <p:spPr bwMode="auto">
          <a:xfrm>
            <a:off x="2979738" y="3673475"/>
            <a:ext cx="2989262" cy="412750"/>
          </a:xfrm>
          <a:prstGeom prst="rightArrow">
            <a:avLst>
              <a:gd name="adj1" fmla="val 35167"/>
              <a:gd name="adj2" fmla="val 111585"/>
            </a:avLst>
          </a:prstGeom>
          <a:gradFill rotWithShape="1">
            <a:gsLst>
              <a:gs pos="0">
                <a:srgbClr val="2D005B">
                  <a:alpha val="0"/>
                </a:srgbClr>
              </a:gs>
              <a:gs pos="100000">
                <a:schemeClr val="tx2"/>
              </a:gs>
            </a:gsLst>
            <a:lin ang="0" scaled="1"/>
          </a:gradFill>
          <a:ln w="9525" cap="flat" cmpd="sng">
            <a:solidFill>
              <a:schemeClr val="hlink"/>
            </a:solidFill>
            <a:miter lim="800000"/>
            <a:headEnd/>
            <a:tailEnd/>
          </a:ln>
        </p:spPr>
        <p:txBody>
          <a:bodyPr wrap="none" lIns="90170" tIns="46990" rIns="90170" bIns="46990" anchor="ctr"/>
          <a:lstStyle/>
          <a:p>
            <a:pPr indent="203200" defTabSz="0" eaLnBrk="1" hangingPunct="1">
              <a:buFontTx/>
              <a:buNone/>
            </a:pPr>
            <a:endParaRPr lang="zh-CN" altLang="zh-CN" sz="2400" b="1"/>
          </a:p>
        </p:txBody>
      </p:sp>
      <p:sp>
        <p:nvSpPr>
          <p:cNvPr id="17424" name="矩形 4"/>
          <p:cNvSpPr>
            <a:spLocks noChangeArrowheads="1"/>
          </p:cNvSpPr>
          <p:nvPr/>
        </p:nvSpPr>
        <p:spPr bwMode="auto">
          <a:xfrm>
            <a:off x="901700" y="5016500"/>
            <a:ext cx="7621588" cy="1325563"/>
          </a:xfrm>
          <a:prstGeom prst="rect">
            <a:avLst/>
          </a:prstGeom>
          <a:noFill/>
          <a:ln w="9525">
            <a:noFill/>
            <a:miter lim="800000"/>
            <a:headEnd/>
            <a:tailEnd/>
          </a:ln>
        </p:spPr>
        <p:txBody>
          <a:bodyPr>
            <a:spAutoFit/>
          </a:bodyPr>
          <a:lstStyle/>
          <a:p>
            <a:pPr indent="203200" defTabSz="0" eaLnBrk="1" hangingPunct="1">
              <a:lnSpc>
                <a:spcPct val="150000"/>
              </a:lnSpc>
              <a:buFontTx/>
              <a:buNone/>
            </a:pPr>
            <a:r>
              <a:rPr lang="zh-CN" altLang="en-US" sz="1800">
                <a:solidFill>
                  <a:srgbClr val="FF0000"/>
                </a:solidFill>
                <a:latin typeface="宋体" pitchFamily="2" charset="-122"/>
                <a:sym typeface="宋体" pitchFamily="2" charset="-122"/>
              </a:rPr>
              <a:t>Rinsed DI water recirculated used, no waste water drained, only small amount of solid waste. combine with DI water producing machine and rinsed waste DI water recirculation used.</a:t>
            </a:r>
          </a:p>
        </p:txBody>
      </p:sp>
      <p:sp>
        <p:nvSpPr>
          <p:cNvPr id="17425" name="Text Box 17"/>
          <p:cNvSpPr txBox="1">
            <a:spLocks noChangeArrowheads="1"/>
          </p:cNvSpPr>
          <p:nvPr/>
        </p:nvSpPr>
        <p:spPr bwMode="auto">
          <a:xfrm>
            <a:off x="971550" y="5661025"/>
            <a:ext cx="7056438" cy="517525"/>
          </a:xfrm>
          <a:prstGeom prst="rect">
            <a:avLst/>
          </a:prstGeom>
          <a:noFill/>
          <a:ln w="9525">
            <a:noFill/>
            <a:miter lim="800000"/>
            <a:headEnd/>
            <a:tailEnd/>
          </a:ln>
        </p:spPr>
        <p:txBody>
          <a:bodyPr>
            <a:spAutoFit/>
          </a:bodyPr>
          <a:lstStyle/>
          <a:p>
            <a:endParaRPr lang="en-US" b="1">
              <a:latin typeface="宋体" pitchFamily="2" charset="-122"/>
              <a:sym typeface="宋体" pitchFamily="2" charset="-122"/>
            </a:endParaRPr>
          </a:p>
          <a:p>
            <a:endParaRPr lang="zh-CN" altLang="en-US"/>
          </a:p>
        </p:txBody>
      </p:sp>
      <p:sp>
        <p:nvSpPr>
          <p:cNvPr id="17426" name="矩形 11"/>
          <p:cNvSpPr>
            <a:spLocks noChangeArrowheads="1"/>
          </p:cNvSpPr>
          <p:nvPr/>
        </p:nvSpPr>
        <p:spPr bwMode="auto">
          <a:xfrm>
            <a:off x="376238" y="115888"/>
            <a:ext cx="7602537" cy="307777"/>
          </a:xfrm>
          <a:prstGeom prst="rect">
            <a:avLst/>
          </a:prstGeom>
          <a:noFill/>
          <a:ln w="9525">
            <a:noFill/>
            <a:miter lim="800000"/>
            <a:headEnd/>
            <a:tailEnd/>
          </a:ln>
          <a:effectLst/>
        </p:spPr>
        <p:txBody>
          <a:bodyPr>
            <a:spAutoFit/>
          </a:bodyPr>
          <a:lstStyle/>
          <a:p>
            <a:pPr eaLnBrk="1" hangingPunct="1">
              <a:spcBef>
                <a:spcPct val="50000"/>
              </a:spcBef>
            </a:pPr>
            <a:r>
              <a:rPr lang="en-US" dirty="0" smtClean="0">
                <a:solidFill>
                  <a:srgbClr val="0000FF"/>
                </a:solidFill>
              </a:rPr>
              <a:t>S</a:t>
            </a:r>
            <a:r>
              <a:rPr lang="en-US" altLang="zh-CN" dirty="0" smtClean="0">
                <a:solidFill>
                  <a:srgbClr val="0000FF"/>
                </a:solidFill>
              </a:rPr>
              <a:t>amtronik</a:t>
            </a:r>
            <a:r>
              <a:rPr lang="en-US" dirty="0" smtClean="0">
                <a:solidFill>
                  <a:srgbClr val="0000FF"/>
                </a:solidFill>
              </a:rPr>
              <a:t>—Professional </a:t>
            </a:r>
            <a:r>
              <a:rPr lang="en-US" dirty="0">
                <a:solidFill>
                  <a:srgbClr val="0000FF"/>
                </a:solidFill>
              </a:rPr>
              <a:t>Cleaning Equipments Supplier for SMT &amp; PCB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3"/>
          <p:cNvSpPr>
            <a:spLocks noChangeArrowheads="1"/>
          </p:cNvSpPr>
          <p:nvPr/>
        </p:nvSpPr>
        <p:spPr bwMode="auto">
          <a:xfrm>
            <a:off x="0" y="0"/>
            <a:ext cx="4857750" cy="461963"/>
          </a:xfrm>
          <a:prstGeom prst="rect">
            <a:avLst/>
          </a:prstGeom>
          <a:noFill/>
          <a:ln w="9525">
            <a:noFill/>
            <a:miter lim="800000"/>
            <a:headEnd/>
            <a:tailEnd/>
          </a:ln>
        </p:spPr>
        <p:txBody>
          <a:bodyPr>
            <a:spAutoFit/>
          </a:bodyPr>
          <a:lstStyle/>
          <a:p>
            <a:pPr indent="203200" defTabSz="0" eaLnBrk="1" hangingPunct="1">
              <a:spcBef>
                <a:spcPct val="50000"/>
              </a:spcBef>
              <a:buFontTx/>
              <a:buNone/>
            </a:pPr>
            <a:endParaRPr lang="en-US" sz="2400" b="1">
              <a:solidFill>
                <a:srgbClr val="C2D59B"/>
              </a:solidFill>
            </a:endParaRPr>
          </a:p>
        </p:txBody>
      </p:sp>
      <p:sp>
        <p:nvSpPr>
          <p:cNvPr id="18435" name="Line 1"/>
          <p:cNvSpPr>
            <a:spLocks noChangeShapeType="1"/>
          </p:cNvSpPr>
          <p:nvPr/>
        </p:nvSpPr>
        <p:spPr bwMode="auto">
          <a:xfrm>
            <a:off x="95250" y="527050"/>
            <a:ext cx="7086600" cy="1588"/>
          </a:xfrm>
          <a:prstGeom prst="line">
            <a:avLst/>
          </a:prstGeom>
          <a:noFill/>
          <a:ln w="28575" cmpd="sng">
            <a:solidFill>
              <a:srgbClr val="0000FF"/>
            </a:solidFill>
            <a:round/>
            <a:headEnd/>
            <a:tailEnd/>
          </a:ln>
        </p:spPr>
        <p:txBody>
          <a:bodyPr/>
          <a:lstStyle/>
          <a:p>
            <a:endParaRPr lang="zh-CN" altLang="en-US"/>
          </a:p>
        </p:txBody>
      </p:sp>
      <p:sp>
        <p:nvSpPr>
          <p:cNvPr id="18436" name="Oval 11"/>
          <p:cNvSpPr>
            <a:spLocks noChangeArrowheads="1"/>
          </p:cNvSpPr>
          <p:nvPr/>
        </p:nvSpPr>
        <p:spPr bwMode="auto">
          <a:xfrm>
            <a:off x="1296988" y="1747838"/>
            <a:ext cx="2190750" cy="1811337"/>
          </a:xfrm>
          <a:prstGeom prst="ellipse">
            <a:avLst/>
          </a:prstGeom>
          <a:gradFill rotWithShape="1">
            <a:gsLst>
              <a:gs pos="0">
                <a:srgbClr val="93D4E9"/>
              </a:gs>
              <a:gs pos="50000">
                <a:srgbClr val="0099CC"/>
              </a:gs>
              <a:gs pos="100000">
                <a:srgbClr val="93D4E9"/>
              </a:gs>
            </a:gsLst>
            <a:lin ang="2700000" scaled="1"/>
          </a:gradFill>
          <a:ln w="9525">
            <a:noFill/>
            <a:round/>
            <a:headEnd/>
            <a:tailEnd/>
          </a:ln>
        </p:spPr>
        <p:txBody>
          <a:bodyPr anchor="ctr">
            <a:spAutoFit/>
          </a:bodyPr>
          <a:lstStyle/>
          <a:p>
            <a:pPr indent="203200" defTabSz="0" eaLnBrk="1" hangingPunct="1">
              <a:buFontTx/>
              <a:buNone/>
            </a:pPr>
            <a:endParaRPr lang="zh-CN" altLang="zh-CN" sz="2400" b="1"/>
          </a:p>
        </p:txBody>
      </p:sp>
      <p:sp>
        <p:nvSpPr>
          <p:cNvPr id="18437" name="Text Box 20"/>
          <p:cNvSpPr txBox="1">
            <a:spLocks noChangeArrowheads="1"/>
          </p:cNvSpPr>
          <p:nvPr/>
        </p:nvSpPr>
        <p:spPr bwMode="auto">
          <a:xfrm>
            <a:off x="1600200" y="2484438"/>
            <a:ext cx="1570038" cy="823912"/>
          </a:xfrm>
          <a:prstGeom prst="rect">
            <a:avLst/>
          </a:prstGeom>
          <a:noFill/>
          <a:ln w="9525">
            <a:noFill/>
            <a:miter lim="800000"/>
            <a:headEnd/>
            <a:tailEnd/>
          </a:ln>
        </p:spPr>
        <p:txBody>
          <a:bodyPr>
            <a:spAutoFit/>
          </a:bodyPr>
          <a:lstStyle/>
          <a:p>
            <a:pPr indent="203200" algn="ctr" defTabSz="0" eaLnBrk="1" hangingPunct="1">
              <a:buFontTx/>
              <a:buNone/>
            </a:pPr>
            <a:r>
              <a:rPr lang="zh-CN" altLang="en-US" sz="1600" b="1">
                <a:solidFill>
                  <a:srgbClr val="080808"/>
                </a:solidFill>
              </a:rPr>
              <a:t>waste DI water colletion pool</a:t>
            </a:r>
          </a:p>
        </p:txBody>
      </p:sp>
      <p:sp>
        <p:nvSpPr>
          <p:cNvPr id="18438" name="AutoShape 3"/>
          <p:cNvSpPr>
            <a:spLocks noChangeArrowheads="1"/>
          </p:cNvSpPr>
          <p:nvPr/>
        </p:nvSpPr>
        <p:spPr bwMode="auto">
          <a:xfrm rot="10800000">
            <a:off x="6975475" y="4191000"/>
            <a:ext cx="698500" cy="254000"/>
          </a:xfrm>
          <a:prstGeom prst="rightArrow">
            <a:avLst>
              <a:gd name="adj1" fmla="val 35167"/>
              <a:gd name="adj2" fmla="val 111337"/>
            </a:avLst>
          </a:prstGeom>
          <a:gradFill rotWithShape="1">
            <a:gsLst>
              <a:gs pos="0">
                <a:srgbClr val="2D005B">
                  <a:alpha val="0"/>
                </a:srgbClr>
              </a:gs>
              <a:gs pos="100000">
                <a:schemeClr val="tx2"/>
              </a:gs>
            </a:gsLst>
            <a:lin ang="0" scaled="1"/>
          </a:gradFill>
          <a:ln w="9525" cap="flat" cmpd="sng">
            <a:solidFill>
              <a:schemeClr val="hlink"/>
            </a:solidFill>
            <a:miter lim="800000"/>
            <a:headEnd/>
            <a:tailEnd/>
          </a:ln>
        </p:spPr>
        <p:txBody>
          <a:bodyPr wrap="none" lIns="90170" tIns="46990" rIns="90170" bIns="46990" anchor="ctr"/>
          <a:lstStyle/>
          <a:p>
            <a:pPr indent="203200" defTabSz="0" eaLnBrk="1" hangingPunct="1">
              <a:buFontTx/>
              <a:buNone/>
            </a:pPr>
            <a:endParaRPr lang="zh-CN" altLang="zh-CN" sz="2400" b="1"/>
          </a:p>
        </p:txBody>
      </p:sp>
      <p:sp>
        <p:nvSpPr>
          <p:cNvPr id="18439" name="Oval 11"/>
          <p:cNvSpPr>
            <a:spLocks noChangeArrowheads="1"/>
          </p:cNvSpPr>
          <p:nvPr/>
        </p:nvSpPr>
        <p:spPr bwMode="auto">
          <a:xfrm>
            <a:off x="5216525" y="1228725"/>
            <a:ext cx="1881188" cy="1841500"/>
          </a:xfrm>
          <a:prstGeom prst="ellipse">
            <a:avLst/>
          </a:prstGeom>
          <a:solidFill>
            <a:srgbClr val="558ED5"/>
          </a:solidFill>
          <a:ln w="9525">
            <a:noFill/>
            <a:round/>
            <a:headEnd/>
            <a:tailEnd/>
          </a:ln>
        </p:spPr>
        <p:txBody>
          <a:bodyPr anchor="ctr">
            <a:spAutoFit/>
          </a:bodyPr>
          <a:lstStyle/>
          <a:p>
            <a:pPr indent="203200" defTabSz="0" eaLnBrk="1" hangingPunct="1">
              <a:buFontTx/>
              <a:buNone/>
            </a:pPr>
            <a:endParaRPr lang="zh-CN" altLang="zh-CN" sz="2400" b="1"/>
          </a:p>
        </p:txBody>
      </p:sp>
      <p:sp>
        <p:nvSpPr>
          <p:cNvPr id="18440" name="Oval 11"/>
          <p:cNvSpPr>
            <a:spLocks noChangeArrowheads="1"/>
          </p:cNvSpPr>
          <p:nvPr/>
        </p:nvSpPr>
        <p:spPr bwMode="auto">
          <a:xfrm>
            <a:off x="5545138" y="3560763"/>
            <a:ext cx="1465262" cy="1466850"/>
          </a:xfrm>
          <a:prstGeom prst="ellipse">
            <a:avLst/>
          </a:prstGeom>
          <a:solidFill>
            <a:srgbClr val="E1B4B3"/>
          </a:solidFill>
          <a:ln w="9525">
            <a:noFill/>
            <a:round/>
            <a:headEnd/>
            <a:tailEnd/>
          </a:ln>
        </p:spPr>
        <p:txBody>
          <a:bodyPr anchor="ctr">
            <a:spAutoFit/>
          </a:bodyPr>
          <a:lstStyle/>
          <a:p>
            <a:pPr eaLnBrk="1" hangingPunct="1"/>
            <a:endParaRPr lang="zh-CN" altLang="en-US" sz="2400" b="1" noProof="1">
              <a:latin typeface="Calibri" pitchFamily="34" charset="0"/>
              <a:sym typeface="Calibri" pitchFamily="34" charset="0"/>
            </a:endParaRPr>
          </a:p>
        </p:txBody>
      </p:sp>
      <p:sp>
        <p:nvSpPr>
          <p:cNvPr id="18441" name="Text Box 20"/>
          <p:cNvSpPr txBox="1">
            <a:spLocks noChangeArrowheads="1"/>
          </p:cNvSpPr>
          <p:nvPr/>
        </p:nvSpPr>
        <p:spPr bwMode="auto">
          <a:xfrm>
            <a:off x="5273675" y="3987800"/>
            <a:ext cx="1736725" cy="1066800"/>
          </a:xfrm>
          <a:prstGeom prst="rect">
            <a:avLst/>
          </a:prstGeom>
          <a:noFill/>
          <a:ln w="9525">
            <a:noFill/>
            <a:miter lim="800000"/>
            <a:headEnd/>
            <a:tailEnd/>
          </a:ln>
        </p:spPr>
        <p:txBody>
          <a:bodyPr>
            <a:spAutoFit/>
          </a:bodyPr>
          <a:lstStyle/>
          <a:p>
            <a:pPr indent="203200" algn="ctr" defTabSz="0" eaLnBrk="1" hangingPunct="1">
              <a:buFontTx/>
              <a:buNone/>
            </a:pPr>
            <a:r>
              <a:rPr lang="en-US" sz="1600" b="1">
                <a:solidFill>
                  <a:srgbClr val="080808"/>
                </a:solidFill>
              </a:rPr>
              <a:t>DI</a:t>
            </a:r>
            <a:r>
              <a:rPr lang="zh-CN" altLang="en-US" sz="1600" b="1">
                <a:solidFill>
                  <a:srgbClr val="080808"/>
                </a:solidFill>
              </a:rPr>
              <a:t> water produing machine</a:t>
            </a:r>
          </a:p>
          <a:p>
            <a:pPr indent="203200" algn="ctr" defTabSz="0" eaLnBrk="1" hangingPunct="1">
              <a:buFontTx/>
              <a:buNone/>
            </a:pPr>
            <a:r>
              <a:rPr lang="zh-CN" altLang="en-US" sz="1600" b="1">
                <a:solidFill>
                  <a:srgbClr val="080808"/>
                </a:solidFill>
              </a:rPr>
              <a:t>（option）</a:t>
            </a:r>
            <a:endParaRPr lang="en-US" sz="1600" b="1">
              <a:solidFill>
                <a:srgbClr val="080808"/>
              </a:solidFill>
            </a:endParaRPr>
          </a:p>
        </p:txBody>
      </p:sp>
      <p:sp>
        <p:nvSpPr>
          <p:cNvPr id="18442" name="Text Box 20"/>
          <p:cNvSpPr txBox="1">
            <a:spLocks noChangeArrowheads="1"/>
          </p:cNvSpPr>
          <p:nvPr/>
        </p:nvSpPr>
        <p:spPr bwMode="auto">
          <a:xfrm>
            <a:off x="5273675" y="1703388"/>
            <a:ext cx="1570038" cy="1066800"/>
          </a:xfrm>
          <a:prstGeom prst="rect">
            <a:avLst/>
          </a:prstGeom>
          <a:noFill/>
          <a:ln w="9525">
            <a:noFill/>
            <a:miter lim="800000"/>
            <a:headEnd/>
            <a:tailEnd/>
          </a:ln>
        </p:spPr>
        <p:txBody>
          <a:bodyPr>
            <a:spAutoFit/>
          </a:bodyPr>
          <a:lstStyle/>
          <a:p>
            <a:pPr indent="203200" algn="ctr" defTabSz="0" eaLnBrk="1" hangingPunct="1">
              <a:buFontTx/>
              <a:buNone/>
            </a:pPr>
            <a:r>
              <a:rPr lang="zh-CN" altLang="en-US" sz="1600" b="1">
                <a:solidFill>
                  <a:srgbClr val="080808"/>
                </a:solidFill>
              </a:rPr>
              <a:t>PCBA cleaning machine SME-5600</a:t>
            </a:r>
          </a:p>
        </p:txBody>
      </p:sp>
      <p:sp>
        <p:nvSpPr>
          <p:cNvPr id="18443" name="AutoShape 3"/>
          <p:cNvSpPr>
            <a:spLocks noChangeArrowheads="1"/>
          </p:cNvSpPr>
          <p:nvPr/>
        </p:nvSpPr>
        <p:spPr bwMode="auto">
          <a:xfrm rot="5400000">
            <a:off x="5988051" y="5141912"/>
            <a:ext cx="596900" cy="288925"/>
          </a:xfrm>
          <a:prstGeom prst="rightArrow">
            <a:avLst>
              <a:gd name="adj1" fmla="val 35167"/>
              <a:gd name="adj2" fmla="val 111321"/>
            </a:avLst>
          </a:prstGeom>
          <a:gradFill rotWithShape="1">
            <a:gsLst>
              <a:gs pos="0">
                <a:srgbClr val="2D005B">
                  <a:alpha val="0"/>
                </a:srgbClr>
              </a:gs>
              <a:gs pos="100000">
                <a:schemeClr val="tx2"/>
              </a:gs>
            </a:gsLst>
            <a:lin ang="0" scaled="1"/>
          </a:gradFill>
          <a:ln w="9525" cap="flat" cmpd="sng">
            <a:solidFill>
              <a:schemeClr val="hlink"/>
            </a:solidFill>
            <a:miter lim="800000"/>
            <a:headEnd/>
            <a:tailEnd/>
          </a:ln>
        </p:spPr>
        <p:txBody>
          <a:bodyPr wrap="none" lIns="90170" tIns="46990" rIns="90170" bIns="46990" anchor="ctr"/>
          <a:lstStyle/>
          <a:p>
            <a:pPr indent="203200" defTabSz="0" eaLnBrk="1" hangingPunct="1">
              <a:buFontTx/>
              <a:buNone/>
            </a:pPr>
            <a:endParaRPr lang="zh-CN" altLang="zh-CN" sz="2400" b="1"/>
          </a:p>
        </p:txBody>
      </p:sp>
      <p:sp>
        <p:nvSpPr>
          <p:cNvPr id="18444" name="Text Box 20"/>
          <p:cNvSpPr txBox="1">
            <a:spLocks noChangeArrowheads="1"/>
          </p:cNvSpPr>
          <p:nvPr/>
        </p:nvSpPr>
        <p:spPr bwMode="auto">
          <a:xfrm>
            <a:off x="5594350" y="5611813"/>
            <a:ext cx="1673225" cy="579437"/>
          </a:xfrm>
          <a:prstGeom prst="rect">
            <a:avLst/>
          </a:prstGeom>
          <a:noFill/>
          <a:ln w="9525">
            <a:noFill/>
            <a:miter lim="800000"/>
            <a:headEnd/>
            <a:tailEnd/>
          </a:ln>
        </p:spPr>
        <p:txBody>
          <a:bodyPr>
            <a:spAutoFit/>
          </a:bodyPr>
          <a:lstStyle/>
          <a:p>
            <a:pPr indent="203200" algn="ctr" defTabSz="0" eaLnBrk="1" hangingPunct="1">
              <a:buFontTx/>
              <a:buNone/>
            </a:pPr>
            <a:r>
              <a:rPr lang="zh-CN" altLang="en-US" sz="1600" b="1">
                <a:solidFill>
                  <a:srgbClr val="080808"/>
                </a:solidFill>
              </a:rPr>
              <a:t>flitered water, drain</a:t>
            </a:r>
          </a:p>
        </p:txBody>
      </p:sp>
      <p:sp>
        <p:nvSpPr>
          <p:cNvPr id="18445" name="Text Box 20"/>
          <p:cNvSpPr txBox="1">
            <a:spLocks noChangeArrowheads="1"/>
          </p:cNvSpPr>
          <p:nvPr/>
        </p:nvSpPr>
        <p:spPr bwMode="auto">
          <a:xfrm>
            <a:off x="7618413" y="4125913"/>
            <a:ext cx="906462" cy="579437"/>
          </a:xfrm>
          <a:prstGeom prst="rect">
            <a:avLst/>
          </a:prstGeom>
          <a:noFill/>
          <a:ln w="9525">
            <a:noFill/>
            <a:miter lim="800000"/>
            <a:headEnd/>
            <a:tailEnd/>
          </a:ln>
        </p:spPr>
        <p:txBody>
          <a:bodyPr>
            <a:spAutoFit/>
          </a:bodyPr>
          <a:lstStyle/>
          <a:p>
            <a:pPr indent="203200" algn="ctr" defTabSz="0" eaLnBrk="1" hangingPunct="1">
              <a:buFontTx/>
              <a:buNone/>
            </a:pPr>
            <a:r>
              <a:rPr lang="zh-CN" altLang="en-US" sz="1600" b="1">
                <a:solidFill>
                  <a:srgbClr val="080808"/>
                </a:solidFill>
              </a:rPr>
              <a:t>tap water</a:t>
            </a:r>
          </a:p>
        </p:txBody>
      </p:sp>
      <p:sp>
        <p:nvSpPr>
          <p:cNvPr id="18446" name="AutoShape 3"/>
          <p:cNvSpPr>
            <a:spLocks noChangeArrowheads="1"/>
          </p:cNvSpPr>
          <p:nvPr/>
        </p:nvSpPr>
        <p:spPr bwMode="auto">
          <a:xfrm rot="16200000">
            <a:off x="5810250" y="3100388"/>
            <a:ext cx="698500" cy="254000"/>
          </a:xfrm>
          <a:prstGeom prst="rightArrow">
            <a:avLst>
              <a:gd name="adj1" fmla="val 35167"/>
              <a:gd name="adj2" fmla="val 111337"/>
            </a:avLst>
          </a:prstGeom>
          <a:gradFill rotWithShape="1">
            <a:gsLst>
              <a:gs pos="0">
                <a:srgbClr val="2D005B">
                  <a:alpha val="0"/>
                </a:srgbClr>
              </a:gs>
              <a:gs pos="100000">
                <a:schemeClr val="tx2"/>
              </a:gs>
            </a:gsLst>
            <a:lin ang="0" scaled="1"/>
          </a:gradFill>
          <a:ln w="9525" cap="flat" cmpd="sng">
            <a:solidFill>
              <a:srgbClr val="0000CC"/>
            </a:solidFill>
            <a:miter lim="800000"/>
            <a:headEnd/>
            <a:tailEnd/>
          </a:ln>
        </p:spPr>
        <p:txBody>
          <a:bodyPr wrap="none" lIns="90170" tIns="46990" rIns="90170" bIns="46990" anchor="ctr"/>
          <a:lstStyle/>
          <a:p>
            <a:pPr indent="203200" defTabSz="0" eaLnBrk="1" hangingPunct="1">
              <a:buFontTx/>
              <a:buNone/>
            </a:pPr>
            <a:endParaRPr lang="zh-CN" altLang="zh-CN" sz="2400" b="1"/>
          </a:p>
        </p:txBody>
      </p:sp>
      <p:sp>
        <p:nvSpPr>
          <p:cNvPr id="18447" name="Text Box 20"/>
          <p:cNvSpPr txBox="1">
            <a:spLocks noChangeArrowheads="1"/>
          </p:cNvSpPr>
          <p:nvPr/>
        </p:nvSpPr>
        <p:spPr bwMode="auto">
          <a:xfrm>
            <a:off x="6378575" y="3024188"/>
            <a:ext cx="631825" cy="338137"/>
          </a:xfrm>
          <a:prstGeom prst="rect">
            <a:avLst/>
          </a:prstGeom>
          <a:noFill/>
          <a:ln w="9525">
            <a:noFill/>
            <a:miter lim="800000"/>
            <a:headEnd/>
            <a:tailEnd/>
          </a:ln>
        </p:spPr>
        <p:txBody>
          <a:bodyPr>
            <a:spAutoFit/>
          </a:bodyPr>
          <a:lstStyle/>
          <a:p>
            <a:pPr indent="203200" algn="ctr" defTabSz="0" eaLnBrk="1" hangingPunct="1">
              <a:buFontTx/>
              <a:buNone/>
            </a:pPr>
            <a:r>
              <a:rPr lang="en-US" sz="1600" b="1">
                <a:solidFill>
                  <a:srgbClr val="080808"/>
                </a:solidFill>
              </a:rPr>
              <a:t>DI</a:t>
            </a:r>
            <a:r>
              <a:rPr lang="zh-CN" altLang="en-US" sz="1600" b="1">
                <a:solidFill>
                  <a:srgbClr val="080808"/>
                </a:solidFill>
              </a:rPr>
              <a:t>水</a:t>
            </a:r>
          </a:p>
        </p:txBody>
      </p:sp>
      <p:sp>
        <p:nvSpPr>
          <p:cNvPr id="18448" name="AutoShape 3"/>
          <p:cNvSpPr>
            <a:spLocks noChangeArrowheads="1"/>
          </p:cNvSpPr>
          <p:nvPr/>
        </p:nvSpPr>
        <p:spPr bwMode="auto">
          <a:xfrm rot="10800000">
            <a:off x="3770313" y="2217738"/>
            <a:ext cx="1220787" cy="254000"/>
          </a:xfrm>
          <a:prstGeom prst="rightArrow">
            <a:avLst>
              <a:gd name="adj1" fmla="val 35167"/>
              <a:gd name="adj2" fmla="val 111367"/>
            </a:avLst>
          </a:prstGeom>
          <a:gradFill rotWithShape="1">
            <a:gsLst>
              <a:gs pos="0">
                <a:srgbClr val="2D005B">
                  <a:alpha val="0"/>
                </a:srgbClr>
              </a:gs>
              <a:gs pos="100000">
                <a:schemeClr val="tx2"/>
              </a:gs>
            </a:gsLst>
            <a:lin ang="0" scaled="1"/>
          </a:gradFill>
          <a:ln w="9525" cap="flat" cmpd="sng">
            <a:solidFill>
              <a:schemeClr val="hlink"/>
            </a:solidFill>
            <a:miter lim="800000"/>
            <a:headEnd/>
            <a:tailEnd/>
          </a:ln>
        </p:spPr>
        <p:txBody>
          <a:bodyPr wrap="none" lIns="90170" tIns="46990" rIns="90170" bIns="46990" anchor="ctr"/>
          <a:lstStyle/>
          <a:p>
            <a:pPr indent="203200" defTabSz="0" eaLnBrk="1" hangingPunct="1">
              <a:buFontTx/>
              <a:buNone/>
            </a:pPr>
            <a:endParaRPr lang="zh-CN" altLang="zh-CN" sz="2400" b="1"/>
          </a:p>
        </p:txBody>
      </p:sp>
      <p:sp>
        <p:nvSpPr>
          <p:cNvPr id="18449" name="Text Box 20"/>
          <p:cNvSpPr txBox="1">
            <a:spLocks noChangeArrowheads="1"/>
          </p:cNvSpPr>
          <p:nvPr/>
        </p:nvSpPr>
        <p:spPr bwMode="auto">
          <a:xfrm>
            <a:off x="3524250" y="1814513"/>
            <a:ext cx="1300163" cy="579437"/>
          </a:xfrm>
          <a:prstGeom prst="rect">
            <a:avLst/>
          </a:prstGeom>
          <a:noFill/>
          <a:ln w="9525">
            <a:noFill/>
            <a:miter lim="800000"/>
            <a:headEnd/>
            <a:tailEnd/>
          </a:ln>
        </p:spPr>
        <p:txBody>
          <a:bodyPr>
            <a:spAutoFit/>
          </a:bodyPr>
          <a:lstStyle/>
          <a:p>
            <a:pPr indent="203200" algn="ctr" defTabSz="0" eaLnBrk="1" hangingPunct="1">
              <a:buFontTx/>
              <a:buNone/>
            </a:pPr>
            <a:r>
              <a:rPr lang="zh-CN" altLang="en-US" sz="1600" b="1">
                <a:solidFill>
                  <a:srgbClr val="080808"/>
                </a:solidFill>
              </a:rPr>
              <a:t>Rinsed DI water</a:t>
            </a:r>
          </a:p>
        </p:txBody>
      </p:sp>
      <p:sp>
        <p:nvSpPr>
          <p:cNvPr id="18450" name="Text Box 20"/>
          <p:cNvSpPr txBox="1">
            <a:spLocks noChangeArrowheads="1"/>
          </p:cNvSpPr>
          <p:nvPr/>
        </p:nvSpPr>
        <p:spPr bwMode="auto">
          <a:xfrm>
            <a:off x="1062038" y="4383088"/>
            <a:ext cx="2733675" cy="1066800"/>
          </a:xfrm>
          <a:prstGeom prst="rect">
            <a:avLst/>
          </a:prstGeom>
          <a:noFill/>
          <a:ln w="9525">
            <a:noFill/>
            <a:miter lim="800000"/>
            <a:headEnd/>
            <a:tailEnd/>
          </a:ln>
        </p:spPr>
        <p:txBody>
          <a:bodyPr>
            <a:spAutoFit/>
          </a:bodyPr>
          <a:lstStyle/>
          <a:p>
            <a:pPr indent="203200" algn="ctr" defTabSz="0" eaLnBrk="1" hangingPunct="1">
              <a:buFontTx/>
              <a:buNone/>
            </a:pPr>
            <a:r>
              <a:rPr lang="zh-CN" altLang="en-US" sz="1600" b="1">
                <a:solidFill>
                  <a:srgbClr val="080808"/>
                </a:solidFill>
              </a:rPr>
              <a:t>pay and handle wasted DI water to related environment protection company</a:t>
            </a:r>
          </a:p>
        </p:txBody>
      </p:sp>
      <p:sp>
        <p:nvSpPr>
          <p:cNvPr id="18451" name="AutoShape 3"/>
          <p:cNvSpPr>
            <a:spLocks noChangeArrowheads="1"/>
          </p:cNvSpPr>
          <p:nvPr/>
        </p:nvSpPr>
        <p:spPr bwMode="auto">
          <a:xfrm rot="5400000">
            <a:off x="2133600" y="3906838"/>
            <a:ext cx="698500" cy="254000"/>
          </a:xfrm>
          <a:prstGeom prst="rightArrow">
            <a:avLst>
              <a:gd name="adj1" fmla="val 35167"/>
              <a:gd name="adj2" fmla="val 111337"/>
            </a:avLst>
          </a:prstGeom>
          <a:gradFill rotWithShape="1">
            <a:gsLst>
              <a:gs pos="0">
                <a:srgbClr val="2D005B">
                  <a:alpha val="0"/>
                </a:srgbClr>
              </a:gs>
              <a:gs pos="100000">
                <a:schemeClr val="tx2"/>
              </a:gs>
            </a:gsLst>
            <a:lin ang="0" scaled="1"/>
          </a:gradFill>
          <a:ln w="9525" cap="flat" cmpd="sng">
            <a:solidFill>
              <a:schemeClr val="hlink"/>
            </a:solidFill>
            <a:miter lim="800000"/>
            <a:headEnd/>
            <a:tailEnd/>
          </a:ln>
        </p:spPr>
        <p:txBody>
          <a:bodyPr wrap="none" lIns="90170" tIns="46990" rIns="90170" bIns="46990" anchor="ctr"/>
          <a:lstStyle/>
          <a:p>
            <a:pPr indent="203200" defTabSz="0" eaLnBrk="1" hangingPunct="1">
              <a:buFontTx/>
              <a:buNone/>
            </a:pPr>
            <a:endParaRPr lang="zh-CN" altLang="zh-CN" sz="2400" b="1"/>
          </a:p>
        </p:txBody>
      </p:sp>
      <p:pic>
        <p:nvPicPr>
          <p:cNvPr id="18452" name="图片 2"/>
          <p:cNvPicPr>
            <a:picLocks noChangeAspect="1" noChangeArrowheads="1"/>
          </p:cNvPicPr>
          <p:nvPr/>
        </p:nvPicPr>
        <p:blipFill>
          <a:blip r:embed="rId2" cstate="print"/>
          <a:srcRect/>
          <a:stretch>
            <a:fillRect/>
          </a:stretch>
        </p:blipFill>
        <p:spPr bwMode="auto">
          <a:xfrm>
            <a:off x="8101013" y="60325"/>
            <a:ext cx="933450" cy="762000"/>
          </a:xfrm>
          <a:prstGeom prst="rect">
            <a:avLst/>
          </a:prstGeom>
          <a:noFill/>
          <a:ln w="9525">
            <a:noFill/>
            <a:miter lim="800000"/>
            <a:headEnd/>
            <a:tailEnd/>
          </a:ln>
        </p:spPr>
      </p:pic>
      <p:sp>
        <p:nvSpPr>
          <p:cNvPr id="18453" name="矩形 4"/>
          <p:cNvSpPr>
            <a:spLocks noChangeArrowheads="1"/>
          </p:cNvSpPr>
          <p:nvPr/>
        </p:nvSpPr>
        <p:spPr bwMode="auto">
          <a:xfrm>
            <a:off x="1239838" y="5805488"/>
            <a:ext cx="7091362" cy="1371600"/>
          </a:xfrm>
          <a:prstGeom prst="rect">
            <a:avLst/>
          </a:prstGeom>
          <a:noFill/>
          <a:ln w="9525">
            <a:noFill/>
            <a:miter lim="800000"/>
            <a:headEnd/>
            <a:tailEnd/>
          </a:ln>
        </p:spPr>
        <p:txBody>
          <a:bodyPr>
            <a:spAutoFit/>
          </a:bodyPr>
          <a:lstStyle/>
          <a:p>
            <a:pPr indent="203200" defTabSz="0" eaLnBrk="1" hangingPunct="1">
              <a:lnSpc>
                <a:spcPct val="150000"/>
              </a:lnSpc>
              <a:buSzPct val="25000"/>
              <a:buFontTx/>
              <a:buNone/>
            </a:pPr>
            <a:r>
              <a:rPr lang="en-US" sz="1800" b="1"/>
              <a:t>7）Operation, cleaning, control</a:t>
            </a:r>
            <a:endParaRPr lang="zh-CN" altLang="en-US" sz="1800" b="1"/>
          </a:p>
          <a:p>
            <a:pPr indent="203200" defTabSz="0" eaLnBrk="1" hangingPunct="1">
              <a:lnSpc>
                <a:spcPct val="150000"/>
              </a:lnSpc>
              <a:buSzPct val="25000"/>
              <a:buFontTx/>
              <a:buNone/>
            </a:pPr>
            <a:r>
              <a:rPr lang="zh-CN" altLang="en-US" sz="1000" b="1"/>
              <a:t>Colorful touch screen + PLC control, cleaning procedures and parameter are easy to edit and modified on it. one-button easy operation, cleaning baskets are easy to load and unload.</a:t>
            </a:r>
            <a:endParaRPr lang="en-US" sz="1000" b="1"/>
          </a:p>
          <a:p>
            <a:pPr indent="203200" defTabSz="0" eaLnBrk="1" hangingPunct="1">
              <a:lnSpc>
                <a:spcPct val="150000"/>
              </a:lnSpc>
              <a:buFontTx/>
              <a:buNone/>
            </a:pPr>
            <a:endParaRPr lang="zh-CN" altLang="en-US" sz="1800">
              <a:solidFill>
                <a:srgbClr val="FF0000"/>
              </a:solidFill>
              <a:latin typeface="宋体" pitchFamily="2" charset="-122"/>
              <a:sym typeface="宋体" pitchFamily="2" charset="-122"/>
            </a:endParaRPr>
          </a:p>
        </p:txBody>
      </p:sp>
      <p:sp>
        <p:nvSpPr>
          <p:cNvPr id="18454" name="矩形 4"/>
          <p:cNvSpPr>
            <a:spLocks noChangeArrowheads="1"/>
          </p:cNvSpPr>
          <p:nvPr/>
        </p:nvSpPr>
        <p:spPr bwMode="auto">
          <a:xfrm>
            <a:off x="109538" y="415925"/>
            <a:ext cx="7967662" cy="914400"/>
          </a:xfrm>
          <a:prstGeom prst="rect">
            <a:avLst/>
          </a:prstGeom>
          <a:noFill/>
          <a:ln w="9525">
            <a:noFill/>
            <a:miter lim="800000"/>
            <a:headEnd/>
            <a:tailEnd/>
          </a:ln>
          <a:effectLst/>
        </p:spPr>
        <p:txBody>
          <a:bodyPr>
            <a:spAutoFit/>
          </a:bodyPr>
          <a:lstStyle/>
          <a:p>
            <a:pPr indent="203200" defTabSz="0" eaLnBrk="1" hangingPunct="1">
              <a:lnSpc>
                <a:spcPct val="150000"/>
              </a:lnSpc>
              <a:buFontTx/>
              <a:buNone/>
            </a:pPr>
            <a:r>
              <a:rPr lang="en-US" sz="1800" b="1">
                <a:latin typeface="宋体" pitchFamily="2" charset="-122"/>
                <a:sym typeface="宋体" pitchFamily="2" charset="-122"/>
              </a:rPr>
              <a:t>2.</a:t>
            </a:r>
            <a:r>
              <a:rPr lang="zh-CN" altLang="en-US" sz="1800" b="1">
                <a:latin typeface="宋体" pitchFamily="2" charset="-122"/>
                <a:sym typeface="宋体" pitchFamily="2" charset="-122"/>
              </a:rPr>
              <a:t>Accessairies 2：</a:t>
            </a:r>
            <a:endParaRPr lang="en-US" sz="1800" b="1">
              <a:latin typeface="宋体" pitchFamily="2" charset="-122"/>
              <a:sym typeface="宋体" pitchFamily="2" charset="-122"/>
            </a:endParaRPr>
          </a:p>
          <a:p>
            <a:pPr indent="203200" defTabSz="0" eaLnBrk="1" hangingPunct="1">
              <a:lnSpc>
                <a:spcPct val="150000"/>
              </a:lnSpc>
              <a:buFontTx/>
              <a:buNone/>
            </a:pPr>
            <a:r>
              <a:rPr lang="en-US" sz="1800" b="1">
                <a:latin typeface="宋体" pitchFamily="2" charset="-122"/>
                <a:sym typeface="宋体" pitchFamily="2" charset="-122"/>
              </a:rPr>
              <a:t>DI</a:t>
            </a:r>
            <a:r>
              <a:rPr lang="zh-CN" altLang="en-US" sz="1800" b="1">
                <a:latin typeface="宋体" pitchFamily="2" charset="-122"/>
                <a:sym typeface="宋体" pitchFamily="2" charset="-122"/>
              </a:rPr>
              <a:t> water producing machine </a:t>
            </a:r>
            <a:r>
              <a:rPr lang="en-US" sz="1800" b="1">
                <a:latin typeface="宋体" pitchFamily="2" charset="-122"/>
                <a:sym typeface="宋体" pitchFamily="2" charset="-122"/>
              </a:rPr>
              <a:t>DI-250(</a:t>
            </a:r>
            <a:r>
              <a:rPr lang="zh-CN" altLang="en-US" sz="1800" b="1">
                <a:latin typeface="宋体" pitchFamily="2" charset="-122"/>
                <a:sym typeface="宋体" pitchFamily="2" charset="-122"/>
              </a:rPr>
              <a:t>Turn tap water into DI water）</a:t>
            </a:r>
          </a:p>
        </p:txBody>
      </p:sp>
      <p:sp>
        <p:nvSpPr>
          <p:cNvPr id="18455" name="矩形 11"/>
          <p:cNvSpPr>
            <a:spLocks noChangeArrowheads="1"/>
          </p:cNvSpPr>
          <p:nvPr/>
        </p:nvSpPr>
        <p:spPr bwMode="auto">
          <a:xfrm>
            <a:off x="376238" y="115888"/>
            <a:ext cx="7602537" cy="307777"/>
          </a:xfrm>
          <a:prstGeom prst="rect">
            <a:avLst/>
          </a:prstGeom>
          <a:noFill/>
          <a:ln w="9525">
            <a:noFill/>
            <a:miter lim="800000"/>
            <a:headEnd/>
            <a:tailEnd/>
          </a:ln>
          <a:effectLst/>
        </p:spPr>
        <p:txBody>
          <a:bodyPr>
            <a:spAutoFit/>
          </a:bodyPr>
          <a:lstStyle/>
          <a:p>
            <a:pPr eaLnBrk="1" hangingPunct="1">
              <a:spcBef>
                <a:spcPct val="50000"/>
              </a:spcBef>
            </a:pPr>
            <a:r>
              <a:rPr lang="en-US" dirty="0" smtClean="0">
                <a:solidFill>
                  <a:srgbClr val="0000FF"/>
                </a:solidFill>
              </a:rPr>
              <a:t>S</a:t>
            </a:r>
            <a:r>
              <a:rPr lang="en-US" altLang="zh-CN" dirty="0" smtClean="0">
                <a:solidFill>
                  <a:srgbClr val="0000FF"/>
                </a:solidFill>
              </a:rPr>
              <a:t>amtronik</a:t>
            </a:r>
            <a:r>
              <a:rPr lang="en-US" dirty="0" smtClean="0">
                <a:solidFill>
                  <a:srgbClr val="0000FF"/>
                </a:solidFill>
              </a:rPr>
              <a:t>—Professional </a:t>
            </a:r>
            <a:r>
              <a:rPr lang="en-US" dirty="0">
                <a:solidFill>
                  <a:srgbClr val="0000FF"/>
                </a:solidFill>
              </a:rPr>
              <a:t>Cleaning Equipments Supplier for SMT &amp; PCB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Placeholder 2"/>
          <p:cNvSpPr>
            <a:spLocks noGrp="1" noChangeArrowheads="1"/>
          </p:cNvSpPr>
          <p:nvPr>
            <p:ph type="body" idx="1"/>
          </p:nvPr>
        </p:nvSpPr>
        <p:spPr>
          <a:xfrm>
            <a:off x="3195638" y="1825625"/>
            <a:ext cx="5362575" cy="3216275"/>
          </a:xfrm>
          <a:ln/>
        </p:spPr>
        <p:txBody>
          <a:bodyPr/>
          <a:lstStyle/>
          <a:p>
            <a:pPr marL="0" lvl="1" algn="l">
              <a:spcBef>
                <a:spcPts val="363"/>
              </a:spcBef>
              <a:buSzPct val="25000"/>
            </a:pPr>
            <a:r>
              <a:rPr lang="zh-CN" altLang="en-US" sz="1600"/>
              <a:t>If customer has no DI water then they need to buy one DI water machine.</a:t>
            </a:r>
          </a:p>
          <a:p>
            <a:pPr marL="0" lvl="1" algn="l">
              <a:spcBef>
                <a:spcPts val="363"/>
              </a:spcBef>
              <a:buSzPct val="25000"/>
            </a:pPr>
            <a:endParaRPr lang="zh-CN" altLang="en-US" sz="1600"/>
          </a:p>
          <a:p>
            <a:pPr marL="0" lvl="1" algn="l">
              <a:spcBef>
                <a:spcPts val="363"/>
              </a:spcBef>
              <a:buSzPct val="25000"/>
            </a:pPr>
            <a:r>
              <a:rPr lang="zh-CN" altLang="en-US" sz="1600"/>
              <a:t>1. DI water machine is used to turn tap water into DI water and supply to the PCBA cleaning for rinsing after cleaning.</a:t>
            </a:r>
          </a:p>
          <a:p>
            <a:pPr marL="0" lvl="1" algn="l">
              <a:spcBef>
                <a:spcPts val="363"/>
              </a:spcBef>
              <a:buSzPct val="25000"/>
            </a:pPr>
            <a:r>
              <a:rPr lang="zh-CN" altLang="en-US" sz="1600"/>
              <a:t>2. DI water will be discharged after rinsing and normally need to rinse 3~4 times after cleaning, each rinse will cost 20L DI water.</a:t>
            </a:r>
          </a:p>
          <a:p>
            <a:pPr marL="0" lvl="1" algn="l">
              <a:spcBef>
                <a:spcPts val="363"/>
              </a:spcBef>
              <a:buSzPct val="25000"/>
            </a:pPr>
            <a:r>
              <a:rPr lang="zh-CN" altLang="en-US" sz="1600"/>
              <a:t>3. DI-250 DI water machine will produce 250L DI water in one hour.</a:t>
            </a:r>
          </a:p>
          <a:p>
            <a:pPr marL="0" lvl="1" algn="l">
              <a:spcBef>
                <a:spcPts val="363"/>
              </a:spcBef>
              <a:buSzPct val="25000"/>
            </a:pPr>
            <a:r>
              <a:rPr lang="zh-CN" altLang="en-US" sz="1600"/>
              <a:t>4. DI-250 DI water </a:t>
            </a:r>
            <a:r>
              <a:rPr lang="en-US" sz="1600"/>
              <a:t>outlet</a:t>
            </a:r>
            <a:r>
              <a:rPr lang="zh-CN" altLang="en-US" sz="1600"/>
              <a:t>  resistance is </a:t>
            </a:r>
            <a:r>
              <a:rPr lang="zh-CN" altLang="en-US" sz="1600">
                <a:ea typeface="宋体" pitchFamily="2" charset="-122"/>
              </a:rPr>
              <a:t>＞</a:t>
            </a:r>
            <a:r>
              <a:rPr lang="en-US" sz="1600"/>
              <a:t>10MΩ</a:t>
            </a:r>
            <a:endParaRPr lang="zh-CN" altLang="en-US" sz="1600"/>
          </a:p>
          <a:p>
            <a:pPr marL="342900" indent="-228600" algn="l">
              <a:spcBef>
                <a:spcPts val="363"/>
              </a:spcBef>
            </a:pPr>
            <a:endParaRPr lang="zh-CN" altLang="en-US"/>
          </a:p>
        </p:txBody>
      </p:sp>
      <p:sp>
        <p:nvSpPr>
          <p:cNvPr id="19459" name="Shape 273"/>
          <p:cNvSpPr>
            <a:spLocks noChangeShapeType="1"/>
          </p:cNvSpPr>
          <p:nvPr/>
        </p:nvSpPr>
        <p:spPr bwMode="auto">
          <a:xfrm>
            <a:off x="204788" y="688975"/>
            <a:ext cx="7086600" cy="1588"/>
          </a:xfrm>
          <a:prstGeom prst="straightConnector1">
            <a:avLst/>
          </a:prstGeom>
          <a:noFill/>
          <a:ln w="28575" cap="flat" cmpd="sng">
            <a:solidFill>
              <a:srgbClr val="0000FF"/>
            </a:solidFill>
            <a:round/>
            <a:headEnd/>
            <a:tailEnd/>
          </a:ln>
        </p:spPr>
        <p:txBody>
          <a:bodyPr/>
          <a:lstStyle/>
          <a:p>
            <a:endParaRPr lang="zh-CN" altLang="en-US"/>
          </a:p>
        </p:txBody>
      </p:sp>
      <p:sp>
        <p:nvSpPr>
          <p:cNvPr id="19460" name="Shape 171"/>
          <p:cNvSpPr>
            <a:spLocks noGrp="1" noChangeArrowheads="1"/>
          </p:cNvSpPr>
          <p:nvPr>
            <p:ph type="title" idx="4294967295"/>
          </p:nvPr>
        </p:nvSpPr>
        <p:spPr>
          <a:xfrm>
            <a:off x="347663" y="738188"/>
            <a:ext cx="4783137" cy="461962"/>
          </a:xfrm>
          <a:ln/>
        </p:spPr>
        <p:txBody>
          <a:bodyPr tIns="45700" bIns="45700" anchor="t">
            <a:spAutoFit/>
          </a:bodyPr>
          <a:lstStyle/>
          <a:p>
            <a:pPr>
              <a:buClr>
                <a:srgbClr val="0000FF"/>
              </a:buClr>
              <a:buSzPct val="25000"/>
            </a:pPr>
            <a:r>
              <a:rPr lang="en-US" sz="2400" b="1">
                <a:solidFill>
                  <a:srgbClr val="0000FF"/>
                </a:solidFill>
                <a:cs typeface="Arial" pitchFamily="34" charset="0"/>
                <a:sym typeface="Arial" pitchFamily="34" charset="0"/>
              </a:rPr>
              <a:t>DI Water Machine(DI-250)</a:t>
            </a:r>
          </a:p>
        </p:txBody>
      </p:sp>
      <p:pic>
        <p:nvPicPr>
          <p:cNvPr id="19461" name="图片 1"/>
          <p:cNvPicPr>
            <a:picLocks noChangeAspect="1" noChangeArrowheads="1"/>
          </p:cNvPicPr>
          <p:nvPr/>
        </p:nvPicPr>
        <p:blipFill>
          <a:blip r:embed="rId2" cstate="print"/>
          <a:srcRect/>
          <a:stretch>
            <a:fillRect/>
          </a:stretch>
        </p:blipFill>
        <p:spPr bwMode="auto">
          <a:xfrm>
            <a:off x="703263" y="1838325"/>
            <a:ext cx="2154237" cy="2817813"/>
          </a:xfrm>
          <a:prstGeom prst="rect">
            <a:avLst/>
          </a:prstGeom>
          <a:noFill/>
          <a:ln w="9525">
            <a:noFill/>
            <a:miter lim="800000"/>
            <a:headEnd/>
            <a:tailEnd/>
          </a:ln>
        </p:spPr>
      </p:pic>
      <p:sp>
        <p:nvSpPr>
          <p:cNvPr id="19462" name="矩形 11"/>
          <p:cNvSpPr>
            <a:spLocks noChangeArrowheads="1"/>
          </p:cNvSpPr>
          <p:nvPr/>
        </p:nvSpPr>
        <p:spPr bwMode="auto">
          <a:xfrm>
            <a:off x="376238" y="115888"/>
            <a:ext cx="7602537" cy="307777"/>
          </a:xfrm>
          <a:prstGeom prst="rect">
            <a:avLst/>
          </a:prstGeom>
          <a:noFill/>
          <a:ln w="9525">
            <a:noFill/>
            <a:miter lim="800000"/>
            <a:headEnd/>
            <a:tailEnd/>
          </a:ln>
        </p:spPr>
        <p:txBody>
          <a:bodyPr>
            <a:spAutoFit/>
          </a:bodyPr>
          <a:lstStyle/>
          <a:p>
            <a:pPr eaLnBrk="1" hangingPunct="1">
              <a:spcBef>
                <a:spcPct val="50000"/>
              </a:spcBef>
            </a:pPr>
            <a:r>
              <a:rPr lang="en-US" dirty="0" smtClean="0">
                <a:solidFill>
                  <a:srgbClr val="0000FF"/>
                </a:solidFill>
              </a:rPr>
              <a:t>S</a:t>
            </a:r>
            <a:r>
              <a:rPr lang="en-US" altLang="zh-CN" dirty="0" smtClean="0">
                <a:solidFill>
                  <a:srgbClr val="0000FF"/>
                </a:solidFill>
              </a:rPr>
              <a:t>amtronik</a:t>
            </a:r>
            <a:r>
              <a:rPr lang="en-US" dirty="0" smtClean="0">
                <a:solidFill>
                  <a:srgbClr val="0000FF"/>
                </a:solidFill>
              </a:rPr>
              <a:t>—Professional </a:t>
            </a:r>
            <a:r>
              <a:rPr lang="en-US" dirty="0">
                <a:solidFill>
                  <a:srgbClr val="0000FF"/>
                </a:solidFill>
              </a:rPr>
              <a:t>Cleaning Equipments Supplier for SMT &amp; PCB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0"/>
          <p:cNvSpPr>
            <a:spLocks noGrp="1" noRot="1" noChangeArrowheads="1"/>
          </p:cNvSpPr>
          <p:nvPr>
            <p:ph type="body" idx="4294967295"/>
          </p:nvPr>
        </p:nvSpPr>
        <p:spPr>
          <a:xfrm>
            <a:off x="298450" y="1108075"/>
            <a:ext cx="8567738" cy="1223963"/>
          </a:xfrm>
          <a:ln/>
        </p:spPr>
        <p:txBody>
          <a:bodyPr/>
          <a:lstStyle/>
          <a:p>
            <a:pPr marL="203200" indent="0" algn="ctr">
              <a:buFont typeface="Wingdings" pitchFamily="2" charset="2"/>
              <a:buNone/>
            </a:pPr>
            <a:r>
              <a:rPr lang="en-US" b="1">
                <a:solidFill>
                  <a:srgbClr val="3605EB"/>
                </a:solidFill>
              </a:rPr>
              <a:t>Welcome to visit our factory and do cleaning test</a:t>
            </a:r>
            <a:r>
              <a:rPr lang="zh-CN" altLang="en-US" b="1">
                <a:solidFill>
                  <a:srgbClr val="3605EB"/>
                </a:solidFill>
                <a:ea typeface="宋体" pitchFamily="2" charset="-122"/>
              </a:rPr>
              <a:t>！</a:t>
            </a:r>
            <a:endParaRPr lang="zh-CN" altLang="en-US"/>
          </a:p>
        </p:txBody>
      </p:sp>
      <p:sp>
        <p:nvSpPr>
          <p:cNvPr id="20483" name="矩形 7"/>
          <p:cNvSpPr>
            <a:spLocks noChangeArrowheads="1"/>
          </p:cNvSpPr>
          <p:nvPr/>
        </p:nvSpPr>
        <p:spPr bwMode="auto">
          <a:xfrm>
            <a:off x="2786063" y="5000625"/>
            <a:ext cx="3179973" cy="1179810"/>
          </a:xfrm>
          <a:prstGeom prst="rect">
            <a:avLst/>
          </a:prstGeom>
          <a:noFill/>
          <a:ln w="9525">
            <a:noFill/>
            <a:miter lim="800000"/>
            <a:headEnd/>
            <a:tailEnd/>
          </a:ln>
        </p:spPr>
        <p:txBody>
          <a:bodyPr wrap="none">
            <a:spAutoFit/>
          </a:bodyPr>
          <a:lstStyle/>
          <a:p>
            <a:pPr eaLnBrk="1" hangingPunct="1">
              <a:spcAft>
                <a:spcPts val="1000"/>
              </a:spcAft>
              <a:buSzPct val="100000"/>
              <a:buFont typeface="Symbol" pitchFamily="18" charset="2"/>
              <a:buNone/>
            </a:pPr>
            <a:r>
              <a:rPr lang="en-US" sz="1800" dirty="0" smtClean="0">
                <a:solidFill>
                  <a:srgbClr val="3605EB"/>
                </a:solidFill>
                <a:latin typeface="Calibri" pitchFamily="34" charset="0"/>
              </a:rPr>
              <a:t>S</a:t>
            </a:r>
            <a:r>
              <a:rPr lang="en-US" altLang="zh-CN" sz="1800" dirty="0" smtClean="0">
                <a:solidFill>
                  <a:srgbClr val="0000FF"/>
                </a:solidFill>
              </a:rPr>
              <a:t>amtronik</a:t>
            </a:r>
            <a:r>
              <a:rPr lang="en-US" altLang="zh-CN" sz="1800" dirty="0" smtClean="0">
                <a:solidFill>
                  <a:srgbClr val="3605EB"/>
                </a:solidFill>
                <a:latin typeface="Calibri" pitchFamily="34" charset="0"/>
              </a:rPr>
              <a:t> </a:t>
            </a:r>
            <a:r>
              <a:rPr lang="en-US" sz="1800" dirty="0" smtClean="0">
                <a:solidFill>
                  <a:srgbClr val="3605EB"/>
                </a:solidFill>
                <a:latin typeface="Calibri" pitchFamily="34" charset="0"/>
              </a:rPr>
              <a:t>SALES </a:t>
            </a:r>
            <a:r>
              <a:rPr lang="en-US" sz="1800" dirty="0">
                <a:solidFill>
                  <a:srgbClr val="3605EB"/>
                </a:solidFill>
                <a:latin typeface="Calibri" pitchFamily="34" charset="0"/>
              </a:rPr>
              <a:t>DEPARTMENT</a:t>
            </a:r>
            <a:endParaRPr lang="zh-CN" altLang="en-US" sz="1800" dirty="0">
              <a:solidFill>
                <a:srgbClr val="3605EB"/>
              </a:solidFill>
              <a:latin typeface="Calibri" pitchFamily="34" charset="0"/>
            </a:endParaRPr>
          </a:p>
          <a:p>
            <a:pPr eaLnBrk="1" hangingPunct="1">
              <a:spcAft>
                <a:spcPts val="1000"/>
              </a:spcAft>
              <a:buSzPct val="100000"/>
              <a:buFont typeface="Symbol" pitchFamily="18" charset="2"/>
              <a:buNone/>
            </a:pPr>
            <a:r>
              <a:rPr lang="en-US" sz="1800" dirty="0">
                <a:solidFill>
                  <a:srgbClr val="3605EB"/>
                </a:solidFill>
                <a:latin typeface="Calibri" pitchFamily="34" charset="0"/>
              </a:rPr>
              <a:t>                         2019</a:t>
            </a:r>
            <a:endParaRPr lang="zh-CN" altLang="en-US" sz="1800" dirty="0">
              <a:solidFill>
                <a:srgbClr val="3605EB"/>
              </a:solidFill>
              <a:latin typeface="Calibri" pitchFamily="34" charset="0"/>
            </a:endParaRPr>
          </a:p>
          <a:p>
            <a:pPr eaLnBrk="1" hangingPunct="1">
              <a:spcAft>
                <a:spcPts val="1000"/>
              </a:spcAft>
              <a:buSzPct val="100000"/>
              <a:buFont typeface="Symbol" pitchFamily="18" charset="2"/>
              <a:buNone/>
            </a:pPr>
            <a:endParaRPr lang="zh-CN" altLang="en-US" sz="1800" dirty="0">
              <a:solidFill>
                <a:schemeClr val="tx1"/>
              </a:solidFill>
              <a:latin typeface="Calibri" pitchFamily="34" charset="0"/>
            </a:endParaRPr>
          </a:p>
        </p:txBody>
      </p:sp>
      <p:sp>
        <p:nvSpPr>
          <p:cNvPr id="20484" name="Line 1"/>
          <p:cNvSpPr>
            <a:spLocks noChangeShapeType="1"/>
          </p:cNvSpPr>
          <p:nvPr/>
        </p:nvSpPr>
        <p:spPr bwMode="auto">
          <a:xfrm>
            <a:off x="0" y="642938"/>
            <a:ext cx="7086600" cy="1587"/>
          </a:xfrm>
          <a:prstGeom prst="line">
            <a:avLst/>
          </a:prstGeom>
          <a:noFill/>
          <a:ln w="28575" cmpd="sng">
            <a:solidFill>
              <a:srgbClr val="0000FF"/>
            </a:solidFill>
            <a:round/>
            <a:headEnd/>
            <a:tailEnd/>
          </a:ln>
        </p:spPr>
        <p:txBody>
          <a:bodyPr/>
          <a:lstStyle/>
          <a:p>
            <a:endParaRPr lang="zh-CN" altLang="zh-CN"/>
          </a:p>
        </p:txBody>
      </p:sp>
      <p:pic>
        <p:nvPicPr>
          <p:cNvPr id="20485" name="Picture 9"/>
          <p:cNvPicPr>
            <a:picLocks noChangeAspect="1" noChangeArrowheads="1"/>
          </p:cNvPicPr>
          <p:nvPr/>
        </p:nvPicPr>
        <p:blipFill>
          <a:blip r:embed="rId2" cstate="print"/>
          <a:srcRect/>
          <a:stretch>
            <a:fillRect/>
          </a:stretch>
        </p:blipFill>
        <p:spPr bwMode="auto">
          <a:xfrm>
            <a:off x="2627313" y="2205038"/>
            <a:ext cx="2805112" cy="1755775"/>
          </a:xfrm>
          <a:prstGeom prst="rect">
            <a:avLst/>
          </a:prstGeom>
          <a:noFill/>
          <a:ln w="9525">
            <a:noFill/>
            <a:miter lim="800000"/>
            <a:headEnd/>
            <a:tailEnd/>
          </a:ln>
        </p:spPr>
      </p:pic>
      <p:sp>
        <p:nvSpPr>
          <p:cNvPr id="20486" name="矩形 11"/>
          <p:cNvSpPr>
            <a:spLocks noChangeArrowheads="1"/>
          </p:cNvSpPr>
          <p:nvPr/>
        </p:nvSpPr>
        <p:spPr bwMode="auto">
          <a:xfrm>
            <a:off x="376238" y="115888"/>
            <a:ext cx="7602537" cy="307777"/>
          </a:xfrm>
          <a:prstGeom prst="rect">
            <a:avLst/>
          </a:prstGeom>
          <a:noFill/>
          <a:ln w="9525">
            <a:noFill/>
            <a:miter lim="800000"/>
            <a:headEnd/>
            <a:tailEnd/>
          </a:ln>
        </p:spPr>
        <p:txBody>
          <a:bodyPr>
            <a:spAutoFit/>
          </a:bodyPr>
          <a:lstStyle/>
          <a:p>
            <a:pPr eaLnBrk="1" hangingPunct="1">
              <a:spcBef>
                <a:spcPct val="50000"/>
              </a:spcBef>
            </a:pPr>
            <a:r>
              <a:rPr lang="en-US" dirty="0" smtClean="0">
                <a:solidFill>
                  <a:srgbClr val="0000FF"/>
                </a:solidFill>
              </a:rPr>
              <a:t>S</a:t>
            </a:r>
            <a:r>
              <a:rPr lang="en-US" altLang="zh-CN" dirty="0" smtClean="0">
                <a:solidFill>
                  <a:srgbClr val="0000FF"/>
                </a:solidFill>
              </a:rPr>
              <a:t>amtronik</a:t>
            </a:r>
            <a:r>
              <a:rPr lang="en-US" dirty="0" smtClean="0">
                <a:solidFill>
                  <a:srgbClr val="0000FF"/>
                </a:solidFill>
              </a:rPr>
              <a:t>—Professional </a:t>
            </a:r>
            <a:r>
              <a:rPr lang="en-US" dirty="0">
                <a:solidFill>
                  <a:srgbClr val="0000FF"/>
                </a:solidFill>
              </a:rPr>
              <a:t>Cleaning Equipments Supplier for SMT &amp; PCB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idx="12"/>
          </p:nvPr>
        </p:nvSpPr>
        <p:spPr/>
        <p:txBody>
          <a:bodyPr/>
          <a:lstStyle/>
          <a:p>
            <a:fld id="{B89BB9AC-9ABB-4722-934F-5CA634EAE1DB}" type="slidenum">
              <a:rPr lang="en-US"/>
              <a:pPr/>
              <a:t>2</a:t>
            </a:fld>
            <a:endParaRPr lang="en-US"/>
          </a:p>
        </p:txBody>
      </p:sp>
      <p:sp>
        <p:nvSpPr>
          <p:cNvPr id="6146" name="Shape 105"/>
          <p:cNvSpPr>
            <a:spLocks noChangeShapeType="1"/>
          </p:cNvSpPr>
          <p:nvPr/>
        </p:nvSpPr>
        <p:spPr bwMode="auto">
          <a:xfrm>
            <a:off x="107950" y="908050"/>
            <a:ext cx="7086600" cy="1588"/>
          </a:xfrm>
          <a:prstGeom prst="straightConnector1">
            <a:avLst/>
          </a:prstGeom>
          <a:noFill/>
          <a:ln w="28575" cap="flat" cmpd="sng">
            <a:solidFill>
              <a:srgbClr val="0000FF"/>
            </a:solidFill>
            <a:round/>
            <a:headEnd/>
            <a:tailEnd/>
          </a:ln>
        </p:spPr>
        <p:txBody>
          <a:bodyPr/>
          <a:lstStyle/>
          <a:p>
            <a:endParaRPr lang="zh-CN" altLang="en-US"/>
          </a:p>
        </p:txBody>
      </p:sp>
      <p:sp>
        <p:nvSpPr>
          <p:cNvPr id="6147" name="Shape 106"/>
          <p:cNvSpPr>
            <a:spLocks noChangeArrowheads="1"/>
          </p:cNvSpPr>
          <p:nvPr/>
        </p:nvSpPr>
        <p:spPr bwMode="auto">
          <a:xfrm>
            <a:off x="107950" y="1919288"/>
            <a:ext cx="8429625" cy="2062162"/>
          </a:xfrm>
          <a:prstGeom prst="rect">
            <a:avLst/>
          </a:prstGeom>
          <a:noFill/>
          <a:ln w="9525">
            <a:noFill/>
            <a:miter lim="800000"/>
            <a:headEnd/>
            <a:tailEnd/>
          </a:ln>
        </p:spPr>
        <p:txBody>
          <a:bodyPr lIns="91425" tIns="45700" rIns="91425" bIns="45700">
            <a:spAutoFit/>
          </a:bodyPr>
          <a:lstStyle/>
          <a:p>
            <a:pPr>
              <a:buSzPct val="25000"/>
            </a:pPr>
            <a:r>
              <a:rPr lang="zh-CN" altLang="zh-CN" sz="1600"/>
              <a:t>    SME-5600  PCBA cleaning machine is an energy-saving environmental protection, batch cleaning, integrated high-end cleaning machine. It can automatically complete cleaning, rinsing, drying process by just push the start key.</a:t>
            </a:r>
          </a:p>
          <a:p>
            <a:pPr>
              <a:buSzPct val="25000"/>
            </a:pPr>
            <a:endParaRPr lang="zh-CN" altLang="zh-CN" sz="1600"/>
          </a:p>
          <a:p>
            <a:pPr>
              <a:buSzPct val="25000"/>
            </a:pPr>
            <a:r>
              <a:rPr lang="zh-CN" altLang="zh-CN" sz="1600"/>
              <a:t>    Mainly used for aviation, aerospace, medical, new energy, automotive electronics and other products . This machine can effectively clean residual rosin flux, water-soluble flux , No-clean flux / solder paste ball and other organic and inorganic pollution materials on SMT / THT PCBA.</a:t>
            </a:r>
            <a:endParaRPr lang="zh-CN" altLang="zh-CN" sz="1600" b="1"/>
          </a:p>
        </p:txBody>
      </p:sp>
      <p:sp>
        <p:nvSpPr>
          <p:cNvPr id="6148" name="Shape 107"/>
          <p:cNvSpPr>
            <a:spLocks noChangeArrowheads="1"/>
          </p:cNvSpPr>
          <p:nvPr/>
        </p:nvSpPr>
        <p:spPr bwMode="auto">
          <a:xfrm>
            <a:off x="239713" y="1203325"/>
            <a:ext cx="8429625" cy="646113"/>
          </a:xfrm>
          <a:prstGeom prst="rect">
            <a:avLst/>
          </a:prstGeom>
          <a:noFill/>
          <a:ln w="9525">
            <a:noFill/>
            <a:miter lim="800000"/>
            <a:headEnd/>
            <a:tailEnd/>
          </a:ln>
        </p:spPr>
        <p:txBody>
          <a:bodyPr lIns="91425" tIns="45700" rIns="91425" bIns="45700">
            <a:spAutoFit/>
          </a:bodyPr>
          <a:lstStyle/>
          <a:p>
            <a:pPr>
              <a:lnSpc>
                <a:spcPct val="150000"/>
              </a:lnSpc>
              <a:buClr>
                <a:srgbClr val="948A54"/>
              </a:buClr>
              <a:buSzPct val="25000"/>
            </a:pPr>
            <a:r>
              <a:rPr lang="en-US" sz="2400" b="1">
                <a:solidFill>
                  <a:srgbClr val="948A54"/>
                </a:solidFill>
              </a:rPr>
              <a:t> </a:t>
            </a:r>
            <a:r>
              <a:rPr lang="en-US" sz="2400" b="1">
                <a:solidFill>
                  <a:schemeClr val="hlink"/>
                </a:solidFill>
              </a:rPr>
              <a:t>PCBA Cleaning Machine Introduction</a:t>
            </a:r>
          </a:p>
        </p:txBody>
      </p:sp>
      <p:pic>
        <p:nvPicPr>
          <p:cNvPr id="6149" name="Shape 108" descr="u=3474226801,1144168817&amp;fm=0&amp;gp=24"/>
          <p:cNvPicPr preferRelativeResize="0">
            <a:picLocks noChangeArrowheads="1"/>
          </p:cNvPicPr>
          <p:nvPr/>
        </p:nvPicPr>
        <p:blipFill>
          <a:blip r:embed="rId2" cstate="print"/>
          <a:srcRect/>
          <a:stretch>
            <a:fillRect/>
          </a:stretch>
        </p:blipFill>
        <p:spPr bwMode="auto">
          <a:xfrm>
            <a:off x="3059113" y="4941888"/>
            <a:ext cx="1395412" cy="1058862"/>
          </a:xfrm>
          <a:prstGeom prst="rect">
            <a:avLst/>
          </a:prstGeom>
          <a:noFill/>
          <a:ln w="9525">
            <a:noFill/>
            <a:miter lim="800000"/>
            <a:headEnd/>
            <a:tailEnd/>
          </a:ln>
        </p:spPr>
      </p:pic>
      <p:pic>
        <p:nvPicPr>
          <p:cNvPr id="6150" name="Shape 109" descr="u=110151867,2786477661&amp;fm=116&amp;gp=0"/>
          <p:cNvPicPr preferRelativeResize="0">
            <a:picLocks noChangeArrowheads="1"/>
          </p:cNvPicPr>
          <p:nvPr/>
        </p:nvPicPr>
        <p:blipFill>
          <a:blip r:embed="rId3" cstate="print"/>
          <a:srcRect/>
          <a:stretch>
            <a:fillRect/>
          </a:stretch>
        </p:blipFill>
        <p:spPr bwMode="auto">
          <a:xfrm>
            <a:off x="5003800" y="5013325"/>
            <a:ext cx="1549400" cy="1035050"/>
          </a:xfrm>
          <a:prstGeom prst="rect">
            <a:avLst/>
          </a:prstGeom>
          <a:noFill/>
          <a:ln w="9525">
            <a:noFill/>
            <a:miter lim="800000"/>
            <a:headEnd/>
            <a:tailEnd/>
          </a:ln>
        </p:spPr>
      </p:pic>
      <p:pic>
        <p:nvPicPr>
          <p:cNvPr id="6151" name="Shape 110" descr="21f1421daf344222b0b8b5d34a59c8ba"/>
          <p:cNvPicPr preferRelativeResize="0">
            <a:picLocks noChangeArrowheads="1"/>
          </p:cNvPicPr>
          <p:nvPr/>
        </p:nvPicPr>
        <p:blipFill>
          <a:blip r:embed="rId4" cstate="print"/>
          <a:srcRect/>
          <a:stretch>
            <a:fillRect/>
          </a:stretch>
        </p:blipFill>
        <p:spPr bwMode="auto">
          <a:xfrm>
            <a:off x="7019925" y="5013325"/>
            <a:ext cx="1152525" cy="998538"/>
          </a:xfrm>
          <a:prstGeom prst="rect">
            <a:avLst/>
          </a:prstGeom>
          <a:noFill/>
          <a:ln w="9525">
            <a:noFill/>
            <a:miter lim="800000"/>
            <a:headEnd/>
            <a:tailEnd/>
          </a:ln>
        </p:spPr>
      </p:pic>
      <p:pic>
        <p:nvPicPr>
          <p:cNvPr id="6152" name="Shape 112" descr="http://car0.autoimg.cn/upload/2014/12/9/t_20141209221522868513211.jpg"/>
          <p:cNvPicPr preferRelativeResize="0">
            <a:picLocks noChangeArrowheads="1"/>
          </p:cNvPicPr>
          <p:nvPr/>
        </p:nvPicPr>
        <p:blipFill>
          <a:blip r:embed="rId5" cstate="print"/>
          <a:srcRect/>
          <a:stretch>
            <a:fillRect/>
          </a:stretch>
        </p:blipFill>
        <p:spPr bwMode="auto">
          <a:xfrm>
            <a:off x="928688" y="5000625"/>
            <a:ext cx="1333500" cy="1000125"/>
          </a:xfrm>
          <a:prstGeom prst="rect">
            <a:avLst/>
          </a:prstGeom>
          <a:noFill/>
          <a:ln w="9525">
            <a:noFill/>
            <a:miter lim="800000"/>
            <a:headEnd/>
            <a:tailEnd/>
          </a:ln>
        </p:spPr>
      </p:pic>
      <p:sp>
        <p:nvSpPr>
          <p:cNvPr id="6153" name="矩形 11"/>
          <p:cNvSpPr>
            <a:spLocks noChangeArrowheads="1"/>
          </p:cNvSpPr>
          <p:nvPr/>
        </p:nvSpPr>
        <p:spPr bwMode="auto">
          <a:xfrm>
            <a:off x="376238" y="115888"/>
            <a:ext cx="7602537" cy="307777"/>
          </a:xfrm>
          <a:prstGeom prst="rect">
            <a:avLst/>
          </a:prstGeom>
          <a:noFill/>
          <a:ln w="9525">
            <a:noFill/>
            <a:miter lim="800000"/>
            <a:headEnd/>
            <a:tailEnd/>
          </a:ln>
        </p:spPr>
        <p:txBody>
          <a:bodyPr>
            <a:spAutoFit/>
          </a:bodyPr>
          <a:lstStyle/>
          <a:p>
            <a:pPr eaLnBrk="1" hangingPunct="1">
              <a:spcBef>
                <a:spcPct val="50000"/>
              </a:spcBef>
            </a:pPr>
            <a:r>
              <a:rPr lang="en-US" dirty="0" smtClean="0">
                <a:solidFill>
                  <a:srgbClr val="0000FF"/>
                </a:solidFill>
              </a:rPr>
              <a:t>S</a:t>
            </a:r>
            <a:r>
              <a:rPr lang="en-US" altLang="zh-CN" dirty="0" smtClean="0">
                <a:solidFill>
                  <a:srgbClr val="0000FF"/>
                </a:solidFill>
              </a:rPr>
              <a:t>amtronik</a:t>
            </a:r>
            <a:r>
              <a:rPr lang="en-US" dirty="0" smtClean="0">
                <a:solidFill>
                  <a:srgbClr val="0000FF"/>
                </a:solidFill>
              </a:rPr>
              <a:t>—Professional </a:t>
            </a:r>
            <a:r>
              <a:rPr lang="en-US" dirty="0">
                <a:solidFill>
                  <a:srgbClr val="0000FF"/>
                </a:solidFill>
              </a:rPr>
              <a:t>Cleaning Equipments Supplier for SMT &amp; PCB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hape 117"/>
          <p:cNvSpPr>
            <a:spLocks noChangeArrowheads="1"/>
          </p:cNvSpPr>
          <p:nvPr/>
        </p:nvSpPr>
        <p:spPr bwMode="auto">
          <a:xfrm>
            <a:off x="0" y="0"/>
            <a:ext cx="4143375" cy="461963"/>
          </a:xfrm>
          <a:prstGeom prst="rect">
            <a:avLst/>
          </a:prstGeom>
          <a:noFill/>
          <a:ln w="9525">
            <a:noFill/>
            <a:miter lim="800000"/>
            <a:headEnd/>
            <a:tailEnd/>
          </a:ln>
        </p:spPr>
        <p:txBody>
          <a:bodyPr lIns="91425" tIns="45700" rIns="91425" bIns="45700">
            <a:spAutoFit/>
          </a:bodyPr>
          <a:lstStyle/>
          <a:p>
            <a:endParaRPr lang="zh-CN" altLang="zh-CN" sz="1800" b="1"/>
          </a:p>
        </p:txBody>
      </p:sp>
      <p:sp>
        <p:nvSpPr>
          <p:cNvPr id="7171" name="Shape 118"/>
          <p:cNvSpPr>
            <a:spLocks noChangeShapeType="1"/>
          </p:cNvSpPr>
          <p:nvPr/>
        </p:nvSpPr>
        <p:spPr bwMode="auto">
          <a:xfrm>
            <a:off x="107950" y="908050"/>
            <a:ext cx="7086600" cy="1588"/>
          </a:xfrm>
          <a:prstGeom prst="straightConnector1">
            <a:avLst/>
          </a:prstGeom>
          <a:noFill/>
          <a:ln w="28575" cap="flat" cmpd="sng">
            <a:solidFill>
              <a:srgbClr val="0000FF"/>
            </a:solidFill>
            <a:round/>
            <a:headEnd/>
            <a:tailEnd/>
          </a:ln>
        </p:spPr>
        <p:txBody>
          <a:bodyPr/>
          <a:lstStyle/>
          <a:p>
            <a:endParaRPr lang="zh-CN" altLang="en-US"/>
          </a:p>
        </p:txBody>
      </p:sp>
      <p:sp>
        <p:nvSpPr>
          <p:cNvPr id="7172" name="Shape 119"/>
          <p:cNvSpPr>
            <a:spLocks noChangeArrowheads="1"/>
          </p:cNvSpPr>
          <p:nvPr/>
        </p:nvSpPr>
        <p:spPr bwMode="auto">
          <a:xfrm>
            <a:off x="252413" y="971550"/>
            <a:ext cx="8429625" cy="647700"/>
          </a:xfrm>
          <a:prstGeom prst="rect">
            <a:avLst/>
          </a:prstGeom>
          <a:noFill/>
          <a:ln w="9525">
            <a:noFill/>
            <a:miter lim="800000"/>
            <a:headEnd/>
            <a:tailEnd/>
          </a:ln>
        </p:spPr>
        <p:txBody>
          <a:bodyPr lIns="91425" tIns="45700" rIns="91425" bIns="45700">
            <a:spAutoFit/>
          </a:bodyPr>
          <a:lstStyle/>
          <a:p>
            <a:pPr>
              <a:lnSpc>
                <a:spcPct val="150000"/>
              </a:lnSpc>
              <a:buClr>
                <a:srgbClr val="948A54"/>
              </a:buClr>
              <a:buSzPct val="25000"/>
            </a:pPr>
            <a:r>
              <a:rPr lang="en-US" sz="2400" b="1">
                <a:solidFill>
                  <a:srgbClr val="948A54"/>
                </a:solidFill>
              </a:rPr>
              <a:t> </a:t>
            </a:r>
            <a:r>
              <a:rPr lang="en-US" sz="2400" b="1">
                <a:solidFill>
                  <a:schemeClr val="hlink"/>
                </a:solidFill>
              </a:rPr>
              <a:t>PCBA Cleaning Machine      SME-5600</a:t>
            </a:r>
            <a:r>
              <a:rPr lang="en-US" sz="2400" b="1">
                <a:solidFill>
                  <a:srgbClr val="948A54"/>
                </a:solidFill>
              </a:rPr>
              <a:t>  </a:t>
            </a:r>
          </a:p>
        </p:txBody>
      </p:sp>
      <p:pic>
        <p:nvPicPr>
          <p:cNvPr id="7173" name="Picture 7" descr="F:\网站彩页资料\神华网站图片201706\PCBA清洗机\SME-5600.JPG"/>
          <p:cNvPicPr>
            <a:picLocks noChangeAspect="1" noChangeArrowheads="1"/>
          </p:cNvPicPr>
          <p:nvPr/>
        </p:nvPicPr>
        <p:blipFill>
          <a:blip r:embed="rId2" cstate="print"/>
          <a:srcRect/>
          <a:stretch>
            <a:fillRect/>
          </a:stretch>
        </p:blipFill>
        <p:spPr bwMode="auto">
          <a:xfrm>
            <a:off x="3254375" y="1857375"/>
            <a:ext cx="3675063" cy="4778375"/>
          </a:xfrm>
          <a:prstGeom prst="rect">
            <a:avLst/>
          </a:prstGeom>
          <a:noFill/>
          <a:ln w="9525">
            <a:noFill/>
            <a:miter lim="800000"/>
            <a:headEnd/>
            <a:tailEnd/>
          </a:ln>
        </p:spPr>
      </p:pic>
      <p:sp>
        <p:nvSpPr>
          <p:cNvPr id="7174" name="矩形 11"/>
          <p:cNvSpPr>
            <a:spLocks noChangeArrowheads="1"/>
          </p:cNvSpPr>
          <p:nvPr/>
        </p:nvSpPr>
        <p:spPr bwMode="auto">
          <a:xfrm>
            <a:off x="376238" y="115888"/>
            <a:ext cx="7602537" cy="307777"/>
          </a:xfrm>
          <a:prstGeom prst="rect">
            <a:avLst/>
          </a:prstGeom>
          <a:noFill/>
          <a:ln w="9525">
            <a:noFill/>
            <a:miter lim="800000"/>
            <a:headEnd/>
            <a:tailEnd/>
          </a:ln>
        </p:spPr>
        <p:txBody>
          <a:bodyPr>
            <a:spAutoFit/>
          </a:bodyPr>
          <a:lstStyle/>
          <a:p>
            <a:pPr eaLnBrk="1" hangingPunct="1">
              <a:spcBef>
                <a:spcPct val="50000"/>
              </a:spcBef>
            </a:pPr>
            <a:r>
              <a:rPr lang="en-US" dirty="0" smtClean="0">
                <a:solidFill>
                  <a:srgbClr val="0000FF"/>
                </a:solidFill>
              </a:rPr>
              <a:t>S</a:t>
            </a:r>
            <a:r>
              <a:rPr lang="en-US" altLang="zh-CN" dirty="0" smtClean="0">
                <a:solidFill>
                  <a:srgbClr val="0000FF"/>
                </a:solidFill>
              </a:rPr>
              <a:t>amtronik</a:t>
            </a:r>
            <a:r>
              <a:rPr lang="en-US" dirty="0" smtClean="0">
                <a:solidFill>
                  <a:srgbClr val="0000FF"/>
                </a:solidFill>
              </a:rPr>
              <a:t>—Professional </a:t>
            </a:r>
            <a:r>
              <a:rPr lang="en-US" dirty="0">
                <a:solidFill>
                  <a:srgbClr val="0000FF"/>
                </a:solidFill>
              </a:rPr>
              <a:t>Cleaning Equipments Supplier for SMT &amp; PCB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hape 126"/>
          <p:cNvSpPr>
            <a:spLocks noChangeArrowheads="1"/>
          </p:cNvSpPr>
          <p:nvPr/>
        </p:nvSpPr>
        <p:spPr bwMode="auto">
          <a:xfrm>
            <a:off x="0" y="0"/>
            <a:ext cx="4143375" cy="461963"/>
          </a:xfrm>
          <a:prstGeom prst="rect">
            <a:avLst/>
          </a:prstGeom>
          <a:noFill/>
          <a:ln w="9525">
            <a:noFill/>
            <a:miter lim="800000"/>
            <a:headEnd/>
            <a:tailEnd/>
          </a:ln>
        </p:spPr>
        <p:txBody>
          <a:bodyPr lIns="91425" tIns="45700" rIns="91425" bIns="45700">
            <a:spAutoFit/>
          </a:bodyPr>
          <a:lstStyle/>
          <a:p>
            <a:endParaRPr lang="zh-CN" altLang="zh-CN" sz="1800" b="1"/>
          </a:p>
        </p:txBody>
      </p:sp>
      <p:sp>
        <p:nvSpPr>
          <p:cNvPr id="8195" name="Shape 127"/>
          <p:cNvSpPr>
            <a:spLocks noChangeShapeType="1"/>
          </p:cNvSpPr>
          <p:nvPr/>
        </p:nvSpPr>
        <p:spPr bwMode="auto">
          <a:xfrm>
            <a:off x="219075" y="619125"/>
            <a:ext cx="7086600" cy="1588"/>
          </a:xfrm>
          <a:prstGeom prst="straightConnector1">
            <a:avLst/>
          </a:prstGeom>
          <a:noFill/>
          <a:ln w="28575" cap="flat" cmpd="sng">
            <a:solidFill>
              <a:srgbClr val="0000FF"/>
            </a:solidFill>
            <a:round/>
            <a:headEnd/>
            <a:tailEnd/>
          </a:ln>
        </p:spPr>
        <p:txBody>
          <a:bodyPr/>
          <a:lstStyle/>
          <a:p>
            <a:endParaRPr lang="zh-CN" altLang="en-US"/>
          </a:p>
        </p:txBody>
      </p:sp>
      <p:sp>
        <p:nvSpPr>
          <p:cNvPr id="8196" name="Shape 129"/>
          <p:cNvSpPr>
            <a:spLocks noChangeArrowheads="1"/>
          </p:cNvSpPr>
          <p:nvPr/>
        </p:nvSpPr>
        <p:spPr bwMode="auto">
          <a:xfrm>
            <a:off x="120650" y="619125"/>
            <a:ext cx="8429625" cy="577850"/>
          </a:xfrm>
          <a:prstGeom prst="rect">
            <a:avLst/>
          </a:prstGeom>
          <a:noFill/>
          <a:ln w="9525">
            <a:noFill/>
            <a:miter lim="800000"/>
            <a:headEnd/>
            <a:tailEnd/>
          </a:ln>
        </p:spPr>
        <p:txBody>
          <a:bodyPr lIns="91425" tIns="45700" rIns="91425" bIns="45700">
            <a:spAutoFit/>
          </a:bodyPr>
          <a:lstStyle/>
          <a:p>
            <a:pPr>
              <a:lnSpc>
                <a:spcPct val="150000"/>
              </a:lnSpc>
              <a:buClr>
                <a:srgbClr val="948A54"/>
              </a:buClr>
              <a:buSzPct val="25000"/>
            </a:pPr>
            <a:r>
              <a:rPr lang="en-US" sz="2400" b="1">
                <a:solidFill>
                  <a:srgbClr val="948A54"/>
                </a:solidFill>
              </a:rPr>
              <a:t> </a:t>
            </a:r>
            <a:r>
              <a:rPr lang="en-US" sz="2400" b="1">
                <a:solidFill>
                  <a:schemeClr val="hlink"/>
                </a:solidFill>
              </a:rPr>
              <a:t>SME-5600 Descriptions</a:t>
            </a:r>
            <a:r>
              <a:rPr lang="en-US" sz="2400" b="1">
                <a:solidFill>
                  <a:srgbClr val="948A54"/>
                </a:solidFill>
              </a:rPr>
              <a:t> </a:t>
            </a:r>
          </a:p>
        </p:txBody>
      </p:sp>
      <p:pic>
        <p:nvPicPr>
          <p:cNvPr id="8197" name="Picture 1"/>
          <p:cNvPicPr>
            <a:picLocks noChangeAspect="1" noChangeArrowheads="1"/>
          </p:cNvPicPr>
          <p:nvPr/>
        </p:nvPicPr>
        <p:blipFill>
          <a:blip r:embed="rId2" cstate="print"/>
          <a:srcRect/>
          <a:stretch>
            <a:fillRect/>
          </a:stretch>
        </p:blipFill>
        <p:spPr bwMode="auto">
          <a:xfrm>
            <a:off x="401638" y="1266825"/>
            <a:ext cx="8027987" cy="5583238"/>
          </a:xfrm>
          <a:prstGeom prst="rect">
            <a:avLst/>
          </a:prstGeom>
          <a:noFill/>
          <a:ln w="9525">
            <a:noFill/>
            <a:miter lim="800000"/>
            <a:headEnd/>
            <a:tailEnd/>
          </a:ln>
        </p:spPr>
      </p:pic>
      <p:sp>
        <p:nvSpPr>
          <p:cNvPr id="8198" name="矩形 11"/>
          <p:cNvSpPr>
            <a:spLocks noChangeArrowheads="1"/>
          </p:cNvSpPr>
          <p:nvPr/>
        </p:nvSpPr>
        <p:spPr bwMode="auto">
          <a:xfrm>
            <a:off x="376238" y="115888"/>
            <a:ext cx="7602537" cy="307777"/>
          </a:xfrm>
          <a:prstGeom prst="rect">
            <a:avLst/>
          </a:prstGeom>
          <a:noFill/>
          <a:ln w="9525">
            <a:noFill/>
            <a:miter lim="800000"/>
            <a:headEnd/>
            <a:tailEnd/>
          </a:ln>
        </p:spPr>
        <p:txBody>
          <a:bodyPr>
            <a:spAutoFit/>
          </a:bodyPr>
          <a:lstStyle/>
          <a:p>
            <a:pPr eaLnBrk="1" hangingPunct="1">
              <a:spcBef>
                <a:spcPct val="50000"/>
              </a:spcBef>
            </a:pPr>
            <a:r>
              <a:rPr lang="en-US" dirty="0" smtClean="0">
                <a:solidFill>
                  <a:srgbClr val="0000FF"/>
                </a:solidFill>
              </a:rPr>
              <a:t>S</a:t>
            </a:r>
            <a:r>
              <a:rPr lang="en-US" altLang="zh-CN" dirty="0" smtClean="0">
                <a:solidFill>
                  <a:srgbClr val="0000FF"/>
                </a:solidFill>
              </a:rPr>
              <a:t>amtronik</a:t>
            </a:r>
            <a:r>
              <a:rPr lang="en-US" dirty="0" smtClean="0">
                <a:solidFill>
                  <a:srgbClr val="0000FF"/>
                </a:solidFill>
              </a:rPr>
              <a:t>—Professional </a:t>
            </a:r>
            <a:r>
              <a:rPr lang="en-US" dirty="0">
                <a:solidFill>
                  <a:srgbClr val="0000FF"/>
                </a:solidFill>
              </a:rPr>
              <a:t>Cleaning Equipments Supplier for SMT &amp; PCB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70"/>
          <p:cNvPicPr>
            <a:picLocks noChangeAspect="1" noChangeArrowheads="1"/>
          </p:cNvPicPr>
          <p:nvPr/>
        </p:nvPicPr>
        <p:blipFill>
          <a:blip r:embed="rId2" cstate="print"/>
          <a:srcRect/>
          <a:stretch>
            <a:fillRect/>
          </a:stretch>
        </p:blipFill>
        <p:spPr bwMode="auto">
          <a:xfrm>
            <a:off x="3036888" y="1104900"/>
            <a:ext cx="2414587" cy="2239963"/>
          </a:xfrm>
          <a:prstGeom prst="rect">
            <a:avLst/>
          </a:prstGeom>
          <a:noFill/>
          <a:ln w="9525">
            <a:noFill/>
            <a:miter lim="800000"/>
            <a:headEnd/>
            <a:tailEnd/>
          </a:ln>
        </p:spPr>
      </p:pic>
      <p:pic>
        <p:nvPicPr>
          <p:cNvPr id="9219" name="Picture 1"/>
          <p:cNvPicPr>
            <a:picLocks noChangeAspect="1" noChangeArrowheads="1"/>
          </p:cNvPicPr>
          <p:nvPr/>
        </p:nvPicPr>
        <p:blipFill>
          <a:blip r:embed="rId3" cstate="print"/>
          <a:srcRect/>
          <a:stretch>
            <a:fillRect/>
          </a:stretch>
        </p:blipFill>
        <p:spPr bwMode="auto">
          <a:xfrm>
            <a:off x="392113" y="1169988"/>
            <a:ext cx="2286000" cy="2228850"/>
          </a:xfrm>
          <a:prstGeom prst="rect">
            <a:avLst/>
          </a:prstGeom>
          <a:noFill/>
          <a:ln w="9525">
            <a:noFill/>
            <a:miter lim="800000"/>
            <a:headEnd/>
            <a:tailEnd/>
          </a:ln>
        </p:spPr>
      </p:pic>
      <p:sp>
        <p:nvSpPr>
          <p:cNvPr id="9220" name="矩形 8"/>
          <p:cNvSpPr>
            <a:spLocks noChangeArrowheads="1"/>
          </p:cNvSpPr>
          <p:nvPr/>
        </p:nvSpPr>
        <p:spPr bwMode="auto">
          <a:xfrm>
            <a:off x="2921000" y="3484563"/>
            <a:ext cx="2941638" cy="338137"/>
          </a:xfrm>
          <a:prstGeom prst="rect">
            <a:avLst/>
          </a:prstGeom>
          <a:noFill/>
          <a:ln w="9525">
            <a:noFill/>
            <a:miter lim="800000"/>
            <a:headEnd/>
            <a:tailEnd/>
          </a:ln>
        </p:spPr>
        <p:txBody>
          <a:bodyPr>
            <a:spAutoFit/>
          </a:bodyPr>
          <a:lstStyle/>
          <a:p>
            <a:pPr eaLnBrk="1" hangingPunct="1"/>
            <a:r>
              <a:rPr lang="en-US" sz="1600">
                <a:solidFill>
                  <a:schemeClr val="hlink"/>
                </a:solidFill>
                <a:latin typeface="宋体" pitchFamily="2" charset="-122"/>
                <a:sym typeface="宋体" pitchFamily="2" charset="-122"/>
              </a:rPr>
              <a:t>Dual layers leaning basket</a:t>
            </a:r>
            <a:endParaRPr lang="zh-CN" altLang="en-US" sz="1600">
              <a:solidFill>
                <a:schemeClr val="hlink"/>
              </a:solidFill>
              <a:latin typeface="宋体" pitchFamily="2" charset="-122"/>
              <a:sym typeface="宋体" pitchFamily="2" charset="-122"/>
            </a:endParaRPr>
          </a:p>
        </p:txBody>
      </p:sp>
      <p:sp>
        <p:nvSpPr>
          <p:cNvPr id="9221" name="矩形 9"/>
          <p:cNvSpPr>
            <a:spLocks noChangeArrowheads="1"/>
          </p:cNvSpPr>
          <p:nvPr/>
        </p:nvSpPr>
        <p:spPr bwMode="auto">
          <a:xfrm>
            <a:off x="571500" y="3478213"/>
            <a:ext cx="2106613" cy="338137"/>
          </a:xfrm>
          <a:prstGeom prst="rect">
            <a:avLst/>
          </a:prstGeom>
          <a:noFill/>
          <a:ln w="9525">
            <a:noFill/>
            <a:miter lim="800000"/>
            <a:headEnd/>
            <a:tailEnd/>
          </a:ln>
        </p:spPr>
        <p:txBody>
          <a:bodyPr>
            <a:spAutoFit/>
          </a:bodyPr>
          <a:lstStyle/>
          <a:p>
            <a:pPr eaLnBrk="1" hangingPunct="1"/>
            <a:r>
              <a:rPr lang="en-US" sz="1600">
                <a:solidFill>
                  <a:schemeClr val="hlink"/>
                </a:solidFill>
                <a:latin typeface="宋体" pitchFamily="2" charset="-122"/>
                <a:sym typeface="宋体" pitchFamily="2" charset="-122"/>
              </a:rPr>
              <a:t>Big cleaning room</a:t>
            </a:r>
            <a:endParaRPr lang="zh-CN" altLang="en-US" sz="1600">
              <a:solidFill>
                <a:schemeClr val="hlink"/>
              </a:solidFill>
              <a:latin typeface="宋体" pitchFamily="2" charset="-122"/>
              <a:sym typeface="宋体" pitchFamily="2" charset="-122"/>
            </a:endParaRPr>
          </a:p>
        </p:txBody>
      </p:sp>
      <p:sp>
        <p:nvSpPr>
          <p:cNvPr id="9222" name="矩形 4"/>
          <p:cNvSpPr>
            <a:spLocks noChangeArrowheads="1"/>
          </p:cNvSpPr>
          <p:nvPr/>
        </p:nvSpPr>
        <p:spPr bwMode="auto">
          <a:xfrm>
            <a:off x="6276975" y="3473450"/>
            <a:ext cx="2428875" cy="338138"/>
          </a:xfrm>
          <a:prstGeom prst="rect">
            <a:avLst/>
          </a:prstGeom>
          <a:noFill/>
          <a:ln w="9525">
            <a:noFill/>
            <a:miter lim="800000"/>
            <a:headEnd/>
            <a:tailEnd/>
          </a:ln>
        </p:spPr>
        <p:txBody>
          <a:bodyPr>
            <a:spAutoFit/>
          </a:bodyPr>
          <a:lstStyle/>
          <a:p>
            <a:pPr eaLnBrk="1" hangingPunct="1"/>
            <a:r>
              <a:rPr lang="en-US" sz="1600">
                <a:solidFill>
                  <a:schemeClr val="hlink"/>
                </a:solidFill>
                <a:latin typeface="宋体" pitchFamily="2" charset="-122"/>
                <a:sym typeface="宋体" pitchFamily="2" charset="-122"/>
              </a:rPr>
              <a:t>Visible window</a:t>
            </a:r>
            <a:endParaRPr lang="zh-CN" altLang="en-US" sz="1600">
              <a:solidFill>
                <a:schemeClr val="hlink"/>
              </a:solidFill>
            </a:endParaRPr>
          </a:p>
        </p:txBody>
      </p:sp>
      <p:sp>
        <p:nvSpPr>
          <p:cNvPr id="9223" name="矩形 7"/>
          <p:cNvSpPr>
            <a:spLocks noChangeArrowheads="1"/>
          </p:cNvSpPr>
          <p:nvPr/>
        </p:nvSpPr>
        <p:spPr bwMode="auto">
          <a:xfrm>
            <a:off x="107950" y="533400"/>
            <a:ext cx="8429625" cy="560388"/>
          </a:xfrm>
          <a:prstGeom prst="rect">
            <a:avLst/>
          </a:prstGeom>
          <a:noFill/>
          <a:ln w="9525">
            <a:noFill/>
            <a:miter lim="800000"/>
            <a:headEnd/>
            <a:tailEnd/>
          </a:ln>
        </p:spPr>
        <p:txBody>
          <a:bodyPr>
            <a:spAutoFit/>
          </a:bodyPr>
          <a:lstStyle/>
          <a:p>
            <a:pPr eaLnBrk="1" hangingPunct="1">
              <a:lnSpc>
                <a:spcPct val="150000"/>
              </a:lnSpc>
              <a:spcBef>
                <a:spcPts val="2750"/>
              </a:spcBef>
              <a:buClr>
                <a:srgbClr val="0000CC"/>
              </a:buClr>
            </a:pPr>
            <a:r>
              <a:rPr lang="en-US" sz="2400" b="1">
                <a:solidFill>
                  <a:srgbClr val="948A54"/>
                </a:solidFill>
                <a:latin typeface="宋体" pitchFamily="2" charset="-122"/>
                <a:sym typeface="宋体" pitchFamily="2" charset="-122"/>
              </a:rPr>
              <a:t> </a:t>
            </a:r>
            <a:endParaRPr lang="zh-CN" altLang="en-US" sz="1600">
              <a:solidFill>
                <a:srgbClr val="3605EB"/>
              </a:solidFill>
              <a:latin typeface="宋体" pitchFamily="2" charset="-122"/>
              <a:sym typeface="宋体" pitchFamily="2" charset="-122"/>
            </a:endParaRPr>
          </a:p>
        </p:txBody>
      </p:sp>
      <p:sp>
        <p:nvSpPr>
          <p:cNvPr id="9224" name="Line 1"/>
          <p:cNvSpPr>
            <a:spLocks noChangeShapeType="1"/>
          </p:cNvSpPr>
          <p:nvPr/>
        </p:nvSpPr>
        <p:spPr bwMode="auto">
          <a:xfrm>
            <a:off x="107950" y="644525"/>
            <a:ext cx="7086600" cy="1588"/>
          </a:xfrm>
          <a:prstGeom prst="line">
            <a:avLst/>
          </a:prstGeom>
          <a:noFill/>
          <a:ln w="28575" cmpd="sng">
            <a:solidFill>
              <a:srgbClr val="0000FF"/>
            </a:solidFill>
            <a:round/>
            <a:headEnd/>
            <a:tailEnd/>
          </a:ln>
        </p:spPr>
        <p:txBody>
          <a:bodyPr/>
          <a:lstStyle/>
          <a:p>
            <a:endParaRPr lang="zh-CN" altLang="zh-CN"/>
          </a:p>
        </p:txBody>
      </p:sp>
      <p:pic>
        <p:nvPicPr>
          <p:cNvPr id="9225" name="Picture 10" descr="C:\Documents and Settings\Administrator\桌面\IMG_3536.JPG"/>
          <p:cNvPicPr>
            <a:picLocks noChangeAspect="1" noChangeArrowheads="1"/>
          </p:cNvPicPr>
          <p:nvPr/>
        </p:nvPicPr>
        <p:blipFill>
          <a:blip r:embed="rId4" cstate="print"/>
          <a:srcRect/>
          <a:stretch>
            <a:fillRect/>
          </a:stretch>
        </p:blipFill>
        <p:spPr bwMode="auto">
          <a:xfrm>
            <a:off x="5738813" y="1111250"/>
            <a:ext cx="3000375" cy="2251075"/>
          </a:xfrm>
          <a:prstGeom prst="rect">
            <a:avLst/>
          </a:prstGeom>
          <a:noFill/>
          <a:ln w="9525">
            <a:noFill/>
            <a:miter lim="800000"/>
            <a:headEnd/>
            <a:tailEnd/>
          </a:ln>
        </p:spPr>
      </p:pic>
      <p:pic>
        <p:nvPicPr>
          <p:cNvPr id="9226" name="Picture 4" descr="C:\Documents and Settings\Administrator\桌面\IMG_3539.JPG"/>
          <p:cNvPicPr>
            <a:picLocks noChangeAspect="1" noChangeArrowheads="1"/>
          </p:cNvPicPr>
          <p:nvPr/>
        </p:nvPicPr>
        <p:blipFill>
          <a:blip r:embed="rId5" cstate="print"/>
          <a:srcRect/>
          <a:stretch>
            <a:fillRect/>
          </a:stretch>
        </p:blipFill>
        <p:spPr bwMode="auto">
          <a:xfrm>
            <a:off x="684213" y="3932238"/>
            <a:ext cx="3087687" cy="2316162"/>
          </a:xfrm>
          <a:prstGeom prst="rect">
            <a:avLst/>
          </a:prstGeom>
          <a:noFill/>
          <a:ln w="9525">
            <a:noFill/>
            <a:miter lim="800000"/>
            <a:headEnd/>
            <a:tailEnd/>
          </a:ln>
        </p:spPr>
      </p:pic>
      <p:pic>
        <p:nvPicPr>
          <p:cNvPr id="9227" name="Picture 3" descr="C:\Documents and Settings\Administrator\桌面\IMG_3537.JPG"/>
          <p:cNvPicPr>
            <a:picLocks noChangeAspect="1" noChangeArrowheads="1"/>
          </p:cNvPicPr>
          <p:nvPr/>
        </p:nvPicPr>
        <p:blipFill>
          <a:blip r:embed="rId6" cstate="print"/>
          <a:srcRect/>
          <a:stretch>
            <a:fillRect/>
          </a:stretch>
        </p:blipFill>
        <p:spPr bwMode="auto">
          <a:xfrm>
            <a:off x="4341813" y="3951288"/>
            <a:ext cx="3554412" cy="2301875"/>
          </a:xfrm>
          <a:prstGeom prst="rect">
            <a:avLst/>
          </a:prstGeom>
          <a:noFill/>
          <a:ln w="9525">
            <a:noFill/>
            <a:miter lim="800000"/>
            <a:headEnd/>
            <a:tailEnd/>
          </a:ln>
        </p:spPr>
      </p:pic>
      <p:sp>
        <p:nvSpPr>
          <p:cNvPr id="9228" name="矩形 4"/>
          <p:cNvSpPr>
            <a:spLocks noChangeArrowheads="1"/>
          </p:cNvSpPr>
          <p:nvPr/>
        </p:nvSpPr>
        <p:spPr bwMode="auto">
          <a:xfrm>
            <a:off x="1012825" y="6443663"/>
            <a:ext cx="2428875" cy="338137"/>
          </a:xfrm>
          <a:prstGeom prst="rect">
            <a:avLst/>
          </a:prstGeom>
          <a:noFill/>
          <a:ln w="9525">
            <a:noFill/>
            <a:miter lim="800000"/>
            <a:headEnd/>
            <a:tailEnd/>
          </a:ln>
        </p:spPr>
        <p:txBody>
          <a:bodyPr>
            <a:spAutoFit/>
          </a:bodyPr>
          <a:lstStyle/>
          <a:p>
            <a:pPr eaLnBrk="1" hangingPunct="1"/>
            <a:r>
              <a:rPr lang="en-US" sz="1600">
                <a:solidFill>
                  <a:schemeClr val="hlink"/>
                </a:solidFill>
                <a:latin typeface="宋体" pitchFamily="2" charset="-122"/>
                <a:sym typeface="宋体" pitchFamily="2" charset="-122"/>
              </a:rPr>
              <a:t>Control box</a:t>
            </a:r>
            <a:endParaRPr lang="zh-CN" altLang="en-US" sz="1600">
              <a:solidFill>
                <a:schemeClr val="hlink"/>
              </a:solidFill>
            </a:endParaRPr>
          </a:p>
        </p:txBody>
      </p:sp>
      <p:sp>
        <p:nvSpPr>
          <p:cNvPr id="9229" name="矩形 4"/>
          <p:cNvSpPr>
            <a:spLocks noChangeArrowheads="1"/>
          </p:cNvSpPr>
          <p:nvPr/>
        </p:nvSpPr>
        <p:spPr bwMode="auto">
          <a:xfrm>
            <a:off x="5148263" y="6364288"/>
            <a:ext cx="2428875" cy="338137"/>
          </a:xfrm>
          <a:prstGeom prst="rect">
            <a:avLst/>
          </a:prstGeom>
          <a:noFill/>
          <a:ln w="9525">
            <a:noFill/>
            <a:miter lim="800000"/>
            <a:headEnd/>
            <a:tailEnd/>
          </a:ln>
        </p:spPr>
        <p:txBody>
          <a:bodyPr>
            <a:spAutoFit/>
          </a:bodyPr>
          <a:lstStyle/>
          <a:p>
            <a:pPr eaLnBrk="1" hangingPunct="1"/>
            <a:r>
              <a:rPr lang="en-US" sz="1600">
                <a:solidFill>
                  <a:schemeClr val="hlink"/>
                </a:solidFill>
                <a:latin typeface="宋体" pitchFamily="2" charset="-122"/>
                <a:sym typeface="宋体" pitchFamily="2" charset="-122"/>
              </a:rPr>
              <a:t>Inside pipes</a:t>
            </a:r>
            <a:endParaRPr lang="zh-CN" altLang="en-US" sz="1600">
              <a:solidFill>
                <a:schemeClr val="hlink"/>
              </a:solidFill>
            </a:endParaRPr>
          </a:p>
        </p:txBody>
      </p:sp>
      <p:sp>
        <p:nvSpPr>
          <p:cNvPr id="9230" name="矩形 11"/>
          <p:cNvSpPr>
            <a:spLocks noChangeArrowheads="1"/>
          </p:cNvSpPr>
          <p:nvPr/>
        </p:nvSpPr>
        <p:spPr bwMode="auto">
          <a:xfrm>
            <a:off x="376238" y="115888"/>
            <a:ext cx="7602537" cy="307777"/>
          </a:xfrm>
          <a:prstGeom prst="rect">
            <a:avLst/>
          </a:prstGeom>
          <a:noFill/>
          <a:ln w="9525">
            <a:noFill/>
            <a:miter lim="800000"/>
            <a:headEnd/>
            <a:tailEnd/>
          </a:ln>
        </p:spPr>
        <p:txBody>
          <a:bodyPr>
            <a:spAutoFit/>
          </a:bodyPr>
          <a:lstStyle/>
          <a:p>
            <a:pPr eaLnBrk="1" hangingPunct="1">
              <a:spcBef>
                <a:spcPct val="50000"/>
              </a:spcBef>
            </a:pPr>
            <a:r>
              <a:rPr lang="en-US" dirty="0" smtClean="0">
                <a:solidFill>
                  <a:srgbClr val="0000FF"/>
                </a:solidFill>
              </a:rPr>
              <a:t>S</a:t>
            </a:r>
            <a:r>
              <a:rPr lang="en-US" altLang="zh-CN" dirty="0" smtClean="0">
                <a:solidFill>
                  <a:srgbClr val="0000FF"/>
                </a:solidFill>
              </a:rPr>
              <a:t>amtronik</a:t>
            </a:r>
            <a:r>
              <a:rPr lang="en-US" dirty="0" smtClean="0">
                <a:solidFill>
                  <a:srgbClr val="0000FF"/>
                </a:solidFill>
              </a:rPr>
              <a:t>—Professional </a:t>
            </a:r>
            <a:r>
              <a:rPr lang="en-US" dirty="0">
                <a:solidFill>
                  <a:srgbClr val="0000FF"/>
                </a:solidFill>
              </a:rPr>
              <a:t>Cleaning Equipments Supplier for SMT &amp; PCB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idx="12"/>
          </p:nvPr>
        </p:nvSpPr>
        <p:spPr/>
        <p:txBody>
          <a:bodyPr/>
          <a:lstStyle/>
          <a:p>
            <a:fld id="{6C68A902-4264-4EF9-B03C-9E5974B8415E}" type="slidenum">
              <a:rPr lang="en-US"/>
              <a:pPr/>
              <a:t>6</a:t>
            </a:fld>
            <a:endParaRPr lang="en-US"/>
          </a:p>
        </p:txBody>
      </p:sp>
      <p:sp>
        <p:nvSpPr>
          <p:cNvPr id="10242" name="Shape 162"/>
          <p:cNvSpPr>
            <a:spLocks noChangeArrowheads="1"/>
          </p:cNvSpPr>
          <p:nvPr/>
        </p:nvSpPr>
        <p:spPr bwMode="auto">
          <a:xfrm>
            <a:off x="0" y="0"/>
            <a:ext cx="4143375" cy="461963"/>
          </a:xfrm>
          <a:prstGeom prst="rect">
            <a:avLst/>
          </a:prstGeom>
          <a:noFill/>
          <a:ln w="9525">
            <a:noFill/>
            <a:miter lim="800000"/>
            <a:headEnd/>
            <a:tailEnd/>
          </a:ln>
        </p:spPr>
        <p:txBody>
          <a:bodyPr lIns="91425" tIns="45700" rIns="91425" bIns="45700">
            <a:spAutoFit/>
          </a:bodyPr>
          <a:lstStyle/>
          <a:p>
            <a:endParaRPr lang="zh-CN" altLang="zh-CN" sz="1800" b="1"/>
          </a:p>
        </p:txBody>
      </p:sp>
      <p:sp>
        <p:nvSpPr>
          <p:cNvPr id="10243" name="Shape 163"/>
          <p:cNvSpPr>
            <a:spLocks noChangeShapeType="1"/>
          </p:cNvSpPr>
          <p:nvPr/>
        </p:nvSpPr>
        <p:spPr bwMode="auto">
          <a:xfrm>
            <a:off x="231775" y="908050"/>
            <a:ext cx="7086600" cy="1588"/>
          </a:xfrm>
          <a:prstGeom prst="straightConnector1">
            <a:avLst/>
          </a:prstGeom>
          <a:noFill/>
          <a:ln w="28575" cap="flat" cmpd="sng">
            <a:solidFill>
              <a:srgbClr val="0000FF"/>
            </a:solidFill>
            <a:round/>
            <a:headEnd/>
            <a:tailEnd/>
          </a:ln>
        </p:spPr>
        <p:txBody>
          <a:bodyPr/>
          <a:lstStyle/>
          <a:p>
            <a:endParaRPr lang="zh-CN" altLang="en-US"/>
          </a:p>
        </p:txBody>
      </p:sp>
      <p:sp>
        <p:nvSpPr>
          <p:cNvPr id="10244" name="Shape 165"/>
          <p:cNvSpPr>
            <a:spLocks noChangeArrowheads="1"/>
          </p:cNvSpPr>
          <p:nvPr/>
        </p:nvSpPr>
        <p:spPr bwMode="auto">
          <a:xfrm>
            <a:off x="0" y="836613"/>
            <a:ext cx="8429625" cy="639762"/>
          </a:xfrm>
          <a:prstGeom prst="rect">
            <a:avLst/>
          </a:prstGeom>
          <a:noFill/>
          <a:ln w="9525">
            <a:noFill/>
            <a:miter lim="800000"/>
            <a:headEnd/>
            <a:tailEnd/>
          </a:ln>
        </p:spPr>
        <p:txBody>
          <a:bodyPr lIns="91425" tIns="45700" rIns="91425" bIns="45700">
            <a:spAutoFit/>
          </a:bodyPr>
          <a:lstStyle/>
          <a:p>
            <a:pPr>
              <a:lnSpc>
                <a:spcPct val="150000"/>
              </a:lnSpc>
              <a:buClr>
                <a:srgbClr val="948A54"/>
              </a:buClr>
              <a:buSzPct val="25000"/>
            </a:pPr>
            <a:r>
              <a:rPr lang="en-US" sz="2400" b="1">
                <a:solidFill>
                  <a:srgbClr val="948A54"/>
                </a:solidFill>
              </a:rPr>
              <a:t> </a:t>
            </a:r>
            <a:r>
              <a:rPr lang="en-US" sz="2400" b="1">
                <a:solidFill>
                  <a:schemeClr val="hlink"/>
                </a:solidFill>
              </a:rPr>
              <a:t>SME-5600PCBA清洗篮说明</a:t>
            </a:r>
            <a:r>
              <a:rPr lang="en-US" sz="2400" b="1">
                <a:solidFill>
                  <a:srgbClr val="948A54"/>
                </a:solidFill>
              </a:rPr>
              <a:t> </a:t>
            </a:r>
            <a:endParaRPr lang="zh-CN" altLang="en-US"/>
          </a:p>
        </p:txBody>
      </p:sp>
      <p:pic>
        <p:nvPicPr>
          <p:cNvPr id="10245" name="Picture 1"/>
          <p:cNvPicPr>
            <a:picLocks noChangeAspect="1" noChangeArrowheads="1"/>
          </p:cNvPicPr>
          <p:nvPr/>
        </p:nvPicPr>
        <p:blipFill>
          <a:blip r:embed="rId2" cstate="print"/>
          <a:srcRect/>
          <a:stretch>
            <a:fillRect/>
          </a:stretch>
        </p:blipFill>
        <p:spPr bwMode="auto">
          <a:xfrm>
            <a:off x="593725" y="1760538"/>
            <a:ext cx="7689850" cy="4935537"/>
          </a:xfrm>
          <a:prstGeom prst="rect">
            <a:avLst/>
          </a:prstGeom>
          <a:noFill/>
          <a:ln w="9525">
            <a:noFill/>
            <a:miter lim="800000"/>
            <a:headEnd/>
            <a:tailEnd/>
          </a:ln>
        </p:spPr>
      </p:pic>
      <p:sp>
        <p:nvSpPr>
          <p:cNvPr id="10246" name="矩形 11"/>
          <p:cNvSpPr>
            <a:spLocks noChangeArrowheads="1"/>
          </p:cNvSpPr>
          <p:nvPr/>
        </p:nvSpPr>
        <p:spPr bwMode="auto">
          <a:xfrm>
            <a:off x="376238" y="115888"/>
            <a:ext cx="7602537" cy="307777"/>
          </a:xfrm>
          <a:prstGeom prst="rect">
            <a:avLst/>
          </a:prstGeom>
          <a:noFill/>
          <a:ln w="9525">
            <a:noFill/>
            <a:miter lim="800000"/>
            <a:headEnd/>
            <a:tailEnd/>
          </a:ln>
        </p:spPr>
        <p:txBody>
          <a:bodyPr>
            <a:spAutoFit/>
          </a:bodyPr>
          <a:lstStyle/>
          <a:p>
            <a:pPr eaLnBrk="1" hangingPunct="1">
              <a:spcBef>
                <a:spcPct val="50000"/>
              </a:spcBef>
            </a:pPr>
            <a:r>
              <a:rPr lang="en-US" dirty="0" smtClean="0">
                <a:solidFill>
                  <a:srgbClr val="0000FF"/>
                </a:solidFill>
              </a:rPr>
              <a:t>S</a:t>
            </a:r>
            <a:r>
              <a:rPr lang="en-US" altLang="zh-CN" dirty="0" smtClean="0">
                <a:solidFill>
                  <a:srgbClr val="0000FF"/>
                </a:solidFill>
              </a:rPr>
              <a:t>amtronik</a:t>
            </a:r>
            <a:r>
              <a:rPr lang="en-US" dirty="0" smtClean="0">
                <a:solidFill>
                  <a:srgbClr val="0000FF"/>
                </a:solidFill>
              </a:rPr>
              <a:t>—Professional </a:t>
            </a:r>
            <a:r>
              <a:rPr lang="en-US" dirty="0">
                <a:solidFill>
                  <a:srgbClr val="0000FF"/>
                </a:solidFill>
              </a:rPr>
              <a:t>Cleaning Equipments Supplier for SMT &amp; PCB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hape 171"/>
          <p:cNvSpPr>
            <a:spLocks noChangeArrowheads="1"/>
          </p:cNvSpPr>
          <p:nvPr/>
        </p:nvSpPr>
        <p:spPr bwMode="auto">
          <a:xfrm>
            <a:off x="214313" y="857250"/>
            <a:ext cx="5294312" cy="831850"/>
          </a:xfrm>
          <a:prstGeom prst="rect">
            <a:avLst/>
          </a:prstGeom>
          <a:noFill/>
          <a:ln w="9525">
            <a:noFill/>
            <a:miter lim="800000"/>
            <a:headEnd/>
            <a:tailEnd/>
          </a:ln>
        </p:spPr>
        <p:txBody>
          <a:bodyPr lIns="91425" tIns="45700" rIns="91425" bIns="45700">
            <a:spAutoFit/>
          </a:bodyPr>
          <a:lstStyle/>
          <a:p>
            <a:pPr algn="ctr">
              <a:buClr>
                <a:srgbClr val="0000FF"/>
              </a:buClr>
              <a:buSzPct val="25000"/>
            </a:pPr>
            <a:r>
              <a:rPr lang="en-US" sz="2400" b="1">
                <a:solidFill>
                  <a:srgbClr val="0000FF"/>
                </a:solidFill>
              </a:rPr>
              <a:t>SME-5600 Cleaning Process</a:t>
            </a:r>
          </a:p>
          <a:p>
            <a:endParaRPr lang="zh-CN" altLang="en-US" sz="2400" b="1">
              <a:solidFill>
                <a:srgbClr val="0000FF"/>
              </a:solidFill>
            </a:endParaRPr>
          </a:p>
        </p:txBody>
      </p:sp>
      <p:pic>
        <p:nvPicPr>
          <p:cNvPr id="11267" name="Shape 172"/>
          <p:cNvPicPr preferRelativeResize="0">
            <a:picLocks noChangeArrowheads="1"/>
          </p:cNvPicPr>
          <p:nvPr/>
        </p:nvPicPr>
        <p:blipFill>
          <a:blip r:embed="rId2" cstate="print"/>
          <a:srcRect/>
          <a:stretch>
            <a:fillRect/>
          </a:stretch>
        </p:blipFill>
        <p:spPr bwMode="auto">
          <a:xfrm>
            <a:off x="1028700" y="1700213"/>
            <a:ext cx="2544763" cy="2513012"/>
          </a:xfrm>
          <a:prstGeom prst="rect">
            <a:avLst/>
          </a:prstGeom>
          <a:noFill/>
          <a:ln w="9525">
            <a:noFill/>
            <a:miter lim="800000"/>
            <a:headEnd/>
            <a:tailEnd/>
          </a:ln>
        </p:spPr>
      </p:pic>
      <p:pic>
        <p:nvPicPr>
          <p:cNvPr id="11268" name="Shape 173"/>
          <p:cNvPicPr preferRelativeResize="0">
            <a:picLocks noChangeArrowheads="1"/>
          </p:cNvPicPr>
          <p:nvPr/>
        </p:nvPicPr>
        <p:blipFill>
          <a:blip r:embed="rId3" cstate="print"/>
          <a:srcRect/>
          <a:stretch>
            <a:fillRect/>
          </a:stretch>
        </p:blipFill>
        <p:spPr bwMode="auto">
          <a:xfrm>
            <a:off x="3616325" y="1736725"/>
            <a:ext cx="2603500" cy="2559050"/>
          </a:xfrm>
          <a:prstGeom prst="rect">
            <a:avLst/>
          </a:prstGeom>
          <a:noFill/>
          <a:ln w="9525">
            <a:noFill/>
            <a:miter lim="800000"/>
            <a:headEnd/>
            <a:tailEnd/>
          </a:ln>
        </p:spPr>
      </p:pic>
      <p:pic>
        <p:nvPicPr>
          <p:cNvPr id="11269" name="Shape 174"/>
          <p:cNvPicPr preferRelativeResize="0">
            <a:picLocks noChangeArrowheads="1"/>
          </p:cNvPicPr>
          <p:nvPr/>
        </p:nvPicPr>
        <p:blipFill>
          <a:blip r:embed="rId4" cstate="print"/>
          <a:srcRect/>
          <a:stretch>
            <a:fillRect/>
          </a:stretch>
        </p:blipFill>
        <p:spPr bwMode="auto">
          <a:xfrm>
            <a:off x="6238875" y="1720850"/>
            <a:ext cx="2476500" cy="2520950"/>
          </a:xfrm>
          <a:prstGeom prst="rect">
            <a:avLst/>
          </a:prstGeom>
          <a:noFill/>
          <a:ln w="9525">
            <a:noFill/>
            <a:miter lim="800000"/>
            <a:headEnd/>
            <a:tailEnd/>
          </a:ln>
        </p:spPr>
      </p:pic>
      <p:sp>
        <p:nvSpPr>
          <p:cNvPr id="11270" name="Shape 175"/>
          <p:cNvSpPr>
            <a:spLocks/>
          </p:cNvSpPr>
          <p:nvPr/>
        </p:nvSpPr>
        <p:spPr bwMode="auto">
          <a:xfrm>
            <a:off x="2484438" y="2420938"/>
            <a:ext cx="219075" cy="219075"/>
          </a:xfrm>
          <a:prstGeom prst="curvedLeftArrow">
            <a:avLst>
              <a:gd name="adj1" fmla="val 25000"/>
              <a:gd name="adj2" fmla="val 50000"/>
              <a:gd name="adj3" fmla="val 25000"/>
            </a:avLst>
          </a:prstGeom>
          <a:solidFill>
            <a:srgbClr val="FFFF00"/>
          </a:solidFill>
          <a:ln w="9525" cap="flat" cmpd="sng">
            <a:solidFill>
              <a:srgbClr val="FFCC00"/>
            </a:solidFill>
            <a:miter lim="800000"/>
            <a:headEnd/>
            <a:tailEnd/>
          </a:ln>
        </p:spPr>
        <p:txBody>
          <a:bodyPr lIns="91425" tIns="45700" rIns="91425" bIns="45700"/>
          <a:lstStyle/>
          <a:p>
            <a:endParaRPr lang="zh-CN" altLang="zh-CN" sz="1800" b="1"/>
          </a:p>
        </p:txBody>
      </p:sp>
      <p:sp>
        <p:nvSpPr>
          <p:cNvPr id="11271" name="Shape 176"/>
          <p:cNvSpPr>
            <a:spLocks/>
          </p:cNvSpPr>
          <p:nvPr/>
        </p:nvSpPr>
        <p:spPr bwMode="auto">
          <a:xfrm>
            <a:off x="2484438" y="2997200"/>
            <a:ext cx="219075" cy="219075"/>
          </a:xfrm>
          <a:prstGeom prst="curvedLeftArrow">
            <a:avLst>
              <a:gd name="adj1" fmla="val 25000"/>
              <a:gd name="adj2" fmla="val 50000"/>
              <a:gd name="adj3" fmla="val 25000"/>
            </a:avLst>
          </a:prstGeom>
          <a:solidFill>
            <a:srgbClr val="FFFF00"/>
          </a:solidFill>
          <a:ln w="9525" cap="flat" cmpd="sng">
            <a:solidFill>
              <a:srgbClr val="FFCC00"/>
            </a:solidFill>
            <a:miter lim="800000"/>
            <a:headEnd/>
            <a:tailEnd/>
          </a:ln>
        </p:spPr>
        <p:txBody>
          <a:bodyPr lIns="91425" tIns="45700" rIns="91425" bIns="45700"/>
          <a:lstStyle/>
          <a:p>
            <a:endParaRPr lang="zh-CN" altLang="zh-CN" sz="1800" b="1"/>
          </a:p>
        </p:txBody>
      </p:sp>
      <p:sp>
        <p:nvSpPr>
          <p:cNvPr id="11272" name="Shape 177"/>
          <p:cNvSpPr>
            <a:spLocks/>
          </p:cNvSpPr>
          <p:nvPr/>
        </p:nvSpPr>
        <p:spPr bwMode="auto">
          <a:xfrm>
            <a:off x="2411413" y="3716338"/>
            <a:ext cx="219075" cy="219075"/>
          </a:xfrm>
          <a:prstGeom prst="curvedLeftArrow">
            <a:avLst>
              <a:gd name="adj1" fmla="val 25000"/>
              <a:gd name="adj2" fmla="val 50000"/>
              <a:gd name="adj3" fmla="val 25000"/>
            </a:avLst>
          </a:prstGeom>
          <a:solidFill>
            <a:srgbClr val="FFFF00"/>
          </a:solidFill>
          <a:ln w="9525" cap="flat" cmpd="sng">
            <a:solidFill>
              <a:srgbClr val="FFCC00"/>
            </a:solidFill>
            <a:miter lim="800000"/>
            <a:headEnd/>
            <a:tailEnd/>
          </a:ln>
        </p:spPr>
        <p:txBody>
          <a:bodyPr lIns="91425" tIns="45700" rIns="91425" bIns="45700"/>
          <a:lstStyle/>
          <a:p>
            <a:endParaRPr lang="zh-CN" altLang="zh-CN" sz="1800" b="1"/>
          </a:p>
        </p:txBody>
      </p:sp>
      <p:sp>
        <p:nvSpPr>
          <p:cNvPr id="11273" name="Shape 178"/>
          <p:cNvSpPr>
            <a:spLocks noChangeShapeType="1"/>
          </p:cNvSpPr>
          <p:nvPr/>
        </p:nvSpPr>
        <p:spPr bwMode="auto">
          <a:xfrm>
            <a:off x="1619250" y="2060575"/>
            <a:ext cx="19050" cy="161925"/>
          </a:xfrm>
          <a:prstGeom prst="straightConnector1">
            <a:avLst/>
          </a:prstGeom>
          <a:noFill/>
          <a:ln w="9525" cap="flat" cmpd="sng">
            <a:solidFill>
              <a:srgbClr val="FFFF00"/>
            </a:solidFill>
            <a:round/>
            <a:headEnd/>
            <a:tailEnd type="triangle" w="lg" len="lg"/>
          </a:ln>
        </p:spPr>
        <p:txBody>
          <a:bodyPr/>
          <a:lstStyle/>
          <a:p>
            <a:endParaRPr lang="zh-CN" altLang="en-US"/>
          </a:p>
        </p:txBody>
      </p:sp>
      <p:sp>
        <p:nvSpPr>
          <p:cNvPr id="11274" name="Shape 179"/>
          <p:cNvSpPr>
            <a:spLocks noChangeShapeType="1"/>
          </p:cNvSpPr>
          <p:nvPr/>
        </p:nvSpPr>
        <p:spPr bwMode="auto">
          <a:xfrm>
            <a:off x="1979613" y="2133600"/>
            <a:ext cx="19050" cy="161925"/>
          </a:xfrm>
          <a:prstGeom prst="straightConnector1">
            <a:avLst/>
          </a:prstGeom>
          <a:noFill/>
          <a:ln w="9525" cap="flat" cmpd="sng">
            <a:solidFill>
              <a:srgbClr val="FFFF00"/>
            </a:solidFill>
            <a:round/>
            <a:headEnd/>
            <a:tailEnd type="triangle" w="lg" len="lg"/>
          </a:ln>
        </p:spPr>
        <p:txBody>
          <a:bodyPr/>
          <a:lstStyle/>
          <a:p>
            <a:endParaRPr lang="zh-CN" altLang="en-US"/>
          </a:p>
        </p:txBody>
      </p:sp>
      <p:sp>
        <p:nvSpPr>
          <p:cNvPr id="11275" name="Shape 180"/>
          <p:cNvSpPr>
            <a:spLocks noChangeShapeType="1"/>
          </p:cNvSpPr>
          <p:nvPr/>
        </p:nvSpPr>
        <p:spPr bwMode="auto">
          <a:xfrm>
            <a:off x="2555875" y="2133600"/>
            <a:ext cx="19050" cy="161925"/>
          </a:xfrm>
          <a:prstGeom prst="straightConnector1">
            <a:avLst/>
          </a:prstGeom>
          <a:noFill/>
          <a:ln w="9525" cap="flat" cmpd="sng">
            <a:solidFill>
              <a:srgbClr val="FFFF00"/>
            </a:solidFill>
            <a:round/>
            <a:headEnd/>
            <a:tailEnd type="triangle" w="lg" len="lg"/>
          </a:ln>
        </p:spPr>
        <p:txBody>
          <a:bodyPr/>
          <a:lstStyle/>
          <a:p>
            <a:endParaRPr lang="zh-CN" altLang="en-US"/>
          </a:p>
        </p:txBody>
      </p:sp>
      <p:sp>
        <p:nvSpPr>
          <p:cNvPr id="11276" name="Shape 181"/>
          <p:cNvSpPr>
            <a:spLocks noChangeShapeType="1"/>
          </p:cNvSpPr>
          <p:nvPr/>
        </p:nvSpPr>
        <p:spPr bwMode="auto">
          <a:xfrm>
            <a:off x="2843213" y="2205038"/>
            <a:ext cx="19050" cy="161925"/>
          </a:xfrm>
          <a:prstGeom prst="straightConnector1">
            <a:avLst/>
          </a:prstGeom>
          <a:noFill/>
          <a:ln w="9525" cap="flat" cmpd="sng">
            <a:solidFill>
              <a:srgbClr val="FFFF00"/>
            </a:solidFill>
            <a:round/>
            <a:headEnd/>
            <a:tailEnd type="triangle" w="lg" len="lg"/>
          </a:ln>
        </p:spPr>
        <p:txBody>
          <a:bodyPr/>
          <a:lstStyle/>
          <a:p>
            <a:endParaRPr lang="zh-CN" altLang="en-US"/>
          </a:p>
        </p:txBody>
      </p:sp>
      <p:sp>
        <p:nvSpPr>
          <p:cNvPr id="11277" name="Shape 182"/>
          <p:cNvSpPr>
            <a:spLocks noChangeShapeType="1"/>
          </p:cNvSpPr>
          <p:nvPr/>
        </p:nvSpPr>
        <p:spPr bwMode="auto">
          <a:xfrm rot="10800000">
            <a:off x="1908175" y="3716338"/>
            <a:ext cx="19050" cy="133350"/>
          </a:xfrm>
          <a:prstGeom prst="straightConnector1">
            <a:avLst/>
          </a:prstGeom>
          <a:noFill/>
          <a:ln w="9525" cap="flat" cmpd="sng">
            <a:solidFill>
              <a:srgbClr val="FFFF00"/>
            </a:solidFill>
            <a:round/>
            <a:headEnd/>
            <a:tailEnd type="triangle" w="lg" len="lg"/>
          </a:ln>
        </p:spPr>
        <p:txBody>
          <a:bodyPr/>
          <a:lstStyle/>
          <a:p>
            <a:endParaRPr lang="zh-CN" altLang="en-US"/>
          </a:p>
        </p:txBody>
      </p:sp>
      <p:sp>
        <p:nvSpPr>
          <p:cNvPr id="11278" name="Shape 183"/>
          <p:cNvSpPr>
            <a:spLocks noChangeShapeType="1"/>
          </p:cNvSpPr>
          <p:nvPr/>
        </p:nvSpPr>
        <p:spPr bwMode="auto">
          <a:xfrm rot="10800000">
            <a:off x="2124075" y="3716338"/>
            <a:ext cx="19050" cy="133350"/>
          </a:xfrm>
          <a:prstGeom prst="straightConnector1">
            <a:avLst/>
          </a:prstGeom>
          <a:noFill/>
          <a:ln w="9525" cap="flat" cmpd="sng">
            <a:solidFill>
              <a:srgbClr val="FFFF00"/>
            </a:solidFill>
            <a:round/>
            <a:headEnd/>
            <a:tailEnd type="triangle" w="lg" len="lg"/>
          </a:ln>
        </p:spPr>
        <p:txBody>
          <a:bodyPr/>
          <a:lstStyle/>
          <a:p>
            <a:endParaRPr lang="zh-CN" altLang="en-US"/>
          </a:p>
        </p:txBody>
      </p:sp>
      <p:sp>
        <p:nvSpPr>
          <p:cNvPr id="11279" name="Shape 184"/>
          <p:cNvSpPr>
            <a:spLocks noChangeShapeType="1"/>
          </p:cNvSpPr>
          <p:nvPr/>
        </p:nvSpPr>
        <p:spPr bwMode="auto">
          <a:xfrm rot="10800000">
            <a:off x="2700338" y="3573463"/>
            <a:ext cx="19050" cy="133350"/>
          </a:xfrm>
          <a:prstGeom prst="straightConnector1">
            <a:avLst/>
          </a:prstGeom>
          <a:noFill/>
          <a:ln w="9525" cap="flat" cmpd="sng">
            <a:solidFill>
              <a:srgbClr val="FFFF00"/>
            </a:solidFill>
            <a:round/>
            <a:headEnd/>
            <a:tailEnd type="triangle" w="lg" len="lg"/>
          </a:ln>
        </p:spPr>
        <p:txBody>
          <a:bodyPr/>
          <a:lstStyle/>
          <a:p>
            <a:endParaRPr lang="zh-CN" altLang="en-US"/>
          </a:p>
        </p:txBody>
      </p:sp>
      <p:sp>
        <p:nvSpPr>
          <p:cNvPr id="11280" name="Shape 185"/>
          <p:cNvSpPr>
            <a:spLocks noChangeShapeType="1"/>
          </p:cNvSpPr>
          <p:nvPr/>
        </p:nvSpPr>
        <p:spPr bwMode="auto">
          <a:xfrm rot="10800000">
            <a:off x="2916238" y="3573463"/>
            <a:ext cx="19050" cy="133350"/>
          </a:xfrm>
          <a:prstGeom prst="straightConnector1">
            <a:avLst/>
          </a:prstGeom>
          <a:noFill/>
          <a:ln w="9525" cap="flat" cmpd="sng">
            <a:solidFill>
              <a:srgbClr val="FFFF00"/>
            </a:solidFill>
            <a:round/>
            <a:headEnd/>
            <a:tailEnd type="triangle" w="lg" len="lg"/>
          </a:ln>
        </p:spPr>
        <p:txBody>
          <a:bodyPr/>
          <a:lstStyle/>
          <a:p>
            <a:endParaRPr lang="zh-CN" altLang="en-US"/>
          </a:p>
        </p:txBody>
      </p:sp>
      <p:sp>
        <p:nvSpPr>
          <p:cNvPr id="11281" name="Shape 186"/>
          <p:cNvSpPr>
            <a:spLocks noChangeShapeType="1"/>
          </p:cNvSpPr>
          <p:nvPr/>
        </p:nvSpPr>
        <p:spPr bwMode="auto">
          <a:xfrm>
            <a:off x="1763713" y="2997200"/>
            <a:ext cx="19050" cy="161925"/>
          </a:xfrm>
          <a:prstGeom prst="straightConnector1">
            <a:avLst/>
          </a:prstGeom>
          <a:noFill/>
          <a:ln w="9525" cap="flat" cmpd="sng">
            <a:solidFill>
              <a:srgbClr val="FFFF00"/>
            </a:solidFill>
            <a:round/>
            <a:headEnd/>
            <a:tailEnd type="triangle" w="lg" len="lg"/>
          </a:ln>
        </p:spPr>
        <p:txBody>
          <a:bodyPr/>
          <a:lstStyle/>
          <a:p>
            <a:endParaRPr lang="zh-CN" altLang="en-US"/>
          </a:p>
        </p:txBody>
      </p:sp>
      <p:sp>
        <p:nvSpPr>
          <p:cNvPr id="11282" name="Shape 187"/>
          <p:cNvSpPr>
            <a:spLocks noChangeShapeType="1"/>
          </p:cNvSpPr>
          <p:nvPr/>
        </p:nvSpPr>
        <p:spPr bwMode="auto">
          <a:xfrm>
            <a:off x="2195513" y="2997200"/>
            <a:ext cx="19050" cy="161925"/>
          </a:xfrm>
          <a:prstGeom prst="straightConnector1">
            <a:avLst/>
          </a:prstGeom>
          <a:noFill/>
          <a:ln w="9525" cap="flat" cmpd="sng">
            <a:solidFill>
              <a:srgbClr val="FFFF00"/>
            </a:solidFill>
            <a:round/>
            <a:headEnd/>
            <a:tailEnd type="triangle" w="lg" len="lg"/>
          </a:ln>
        </p:spPr>
        <p:txBody>
          <a:bodyPr/>
          <a:lstStyle/>
          <a:p>
            <a:endParaRPr lang="zh-CN" altLang="en-US"/>
          </a:p>
        </p:txBody>
      </p:sp>
      <p:sp>
        <p:nvSpPr>
          <p:cNvPr id="11283" name="Shape 188"/>
          <p:cNvSpPr>
            <a:spLocks noChangeShapeType="1"/>
          </p:cNvSpPr>
          <p:nvPr/>
        </p:nvSpPr>
        <p:spPr bwMode="auto">
          <a:xfrm>
            <a:off x="2771775" y="2997200"/>
            <a:ext cx="19050" cy="161925"/>
          </a:xfrm>
          <a:prstGeom prst="straightConnector1">
            <a:avLst/>
          </a:prstGeom>
          <a:noFill/>
          <a:ln w="9525" cap="flat" cmpd="sng">
            <a:solidFill>
              <a:srgbClr val="FFFF00"/>
            </a:solidFill>
            <a:round/>
            <a:headEnd/>
            <a:tailEnd type="triangle" w="lg" len="lg"/>
          </a:ln>
        </p:spPr>
        <p:txBody>
          <a:bodyPr/>
          <a:lstStyle/>
          <a:p>
            <a:endParaRPr lang="zh-CN" altLang="en-US"/>
          </a:p>
        </p:txBody>
      </p:sp>
      <p:sp>
        <p:nvSpPr>
          <p:cNvPr id="11284" name="Shape 189"/>
          <p:cNvSpPr>
            <a:spLocks noChangeShapeType="1"/>
          </p:cNvSpPr>
          <p:nvPr/>
        </p:nvSpPr>
        <p:spPr bwMode="auto">
          <a:xfrm rot="10800000">
            <a:off x="2195513" y="2852738"/>
            <a:ext cx="19050" cy="133350"/>
          </a:xfrm>
          <a:prstGeom prst="straightConnector1">
            <a:avLst/>
          </a:prstGeom>
          <a:noFill/>
          <a:ln w="9525" cap="flat" cmpd="sng">
            <a:solidFill>
              <a:srgbClr val="FFFF00"/>
            </a:solidFill>
            <a:round/>
            <a:headEnd/>
            <a:tailEnd type="triangle" w="lg" len="lg"/>
          </a:ln>
        </p:spPr>
        <p:txBody>
          <a:bodyPr/>
          <a:lstStyle/>
          <a:p>
            <a:endParaRPr lang="zh-CN" altLang="en-US"/>
          </a:p>
        </p:txBody>
      </p:sp>
      <p:sp>
        <p:nvSpPr>
          <p:cNvPr id="11285" name="Shape 190"/>
          <p:cNvSpPr>
            <a:spLocks noChangeShapeType="1"/>
          </p:cNvSpPr>
          <p:nvPr/>
        </p:nvSpPr>
        <p:spPr bwMode="auto">
          <a:xfrm rot="10800000">
            <a:off x="2916238" y="2852738"/>
            <a:ext cx="19050" cy="133350"/>
          </a:xfrm>
          <a:prstGeom prst="straightConnector1">
            <a:avLst/>
          </a:prstGeom>
          <a:noFill/>
          <a:ln w="9525" cap="flat" cmpd="sng">
            <a:solidFill>
              <a:srgbClr val="FFFF00"/>
            </a:solidFill>
            <a:round/>
            <a:headEnd/>
            <a:tailEnd type="triangle" w="lg" len="lg"/>
          </a:ln>
        </p:spPr>
        <p:txBody>
          <a:bodyPr/>
          <a:lstStyle/>
          <a:p>
            <a:endParaRPr lang="zh-CN" altLang="en-US"/>
          </a:p>
        </p:txBody>
      </p:sp>
      <p:sp>
        <p:nvSpPr>
          <p:cNvPr id="11286" name="Shape 191"/>
          <p:cNvSpPr>
            <a:spLocks noChangeShapeType="1"/>
          </p:cNvSpPr>
          <p:nvPr/>
        </p:nvSpPr>
        <p:spPr bwMode="auto">
          <a:xfrm rot="10800000">
            <a:off x="1835150" y="2781300"/>
            <a:ext cx="19050" cy="133350"/>
          </a:xfrm>
          <a:prstGeom prst="straightConnector1">
            <a:avLst/>
          </a:prstGeom>
          <a:noFill/>
          <a:ln w="9525" cap="flat" cmpd="sng">
            <a:solidFill>
              <a:srgbClr val="FFFF00"/>
            </a:solidFill>
            <a:round/>
            <a:headEnd/>
            <a:tailEnd type="triangle" w="lg" len="lg"/>
          </a:ln>
        </p:spPr>
        <p:txBody>
          <a:bodyPr/>
          <a:lstStyle/>
          <a:p>
            <a:endParaRPr lang="zh-CN" altLang="en-US"/>
          </a:p>
        </p:txBody>
      </p:sp>
      <p:sp>
        <p:nvSpPr>
          <p:cNvPr id="11287" name="Shape 192"/>
          <p:cNvSpPr>
            <a:spLocks/>
          </p:cNvSpPr>
          <p:nvPr/>
        </p:nvSpPr>
        <p:spPr bwMode="auto">
          <a:xfrm>
            <a:off x="5076825" y="1989138"/>
            <a:ext cx="219075" cy="228600"/>
          </a:xfrm>
          <a:prstGeom prst="curvedLeftArrow">
            <a:avLst>
              <a:gd name="adj1" fmla="val 24995"/>
              <a:gd name="adj2" fmla="val 50000"/>
              <a:gd name="adj3" fmla="val 25000"/>
            </a:avLst>
          </a:prstGeom>
          <a:solidFill>
            <a:srgbClr val="00FF00"/>
          </a:solidFill>
          <a:ln w="9525" cap="flat" cmpd="sng">
            <a:solidFill>
              <a:srgbClr val="00FF00"/>
            </a:solidFill>
            <a:miter lim="800000"/>
            <a:headEnd/>
            <a:tailEnd/>
          </a:ln>
        </p:spPr>
        <p:txBody>
          <a:bodyPr lIns="91425" tIns="45700" rIns="91425" bIns="45700"/>
          <a:lstStyle/>
          <a:p>
            <a:endParaRPr lang="zh-CN" altLang="zh-CN" sz="1800" b="1"/>
          </a:p>
        </p:txBody>
      </p:sp>
      <p:sp>
        <p:nvSpPr>
          <p:cNvPr id="11288" name="Shape 193"/>
          <p:cNvSpPr>
            <a:spLocks/>
          </p:cNvSpPr>
          <p:nvPr/>
        </p:nvSpPr>
        <p:spPr bwMode="auto">
          <a:xfrm>
            <a:off x="5076825" y="2852738"/>
            <a:ext cx="219075" cy="228600"/>
          </a:xfrm>
          <a:prstGeom prst="curvedLeftArrow">
            <a:avLst>
              <a:gd name="adj1" fmla="val 24995"/>
              <a:gd name="adj2" fmla="val 50000"/>
              <a:gd name="adj3" fmla="val 25000"/>
            </a:avLst>
          </a:prstGeom>
          <a:solidFill>
            <a:srgbClr val="00FF00"/>
          </a:solidFill>
          <a:ln w="9525" cap="flat" cmpd="sng">
            <a:solidFill>
              <a:srgbClr val="00FF00"/>
            </a:solidFill>
            <a:miter lim="800000"/>
            <a:headEnd/>
            <a:tailEnd/>
          </a:ln>
        </p:spPr>
        <p:txBody>
          <a:bodyPr lIns="91425" tIns="45700" rIns="91425" bIns="45700"/>
          <a:lstStyle/>
          <a:p>
            <a:endParaRPr lang="zh-CN" altLang="zh-CN" sz="1800" b="1"/>
          </a:p>
        </p:txBody>
      </p:sp>
      <p:sp>
        <p:nvSpPr>
          <p:cNvPr id="11289" name="Shape 194"/>
          <p:cNvSpPr>
            <a:spLocks/>
          </p:cNvSpPr>
          <p:nvPr/>
        </p:nvSpPr>
        <p:spPr bwMode="auto">
          <a:xfrm>
            <a:off x="5076825" y="3644900"/>
            <a:ext cx="219075" cy="228600"/>
          </a:xfrm>
          <a:prstGeom prst="curvedLeftArrow">
            <a:avLst>
              <a:gd name="adj1" fmla="val 24995"/>
              <a:gd name="adj2" fmla="val 50000"/>
              <a:gd name="adj3" fmla="val 25000"/>
            </a:avLst>
          </a:prstGeom>
          <a:solidFill>
            <a:srgbClr val="00FF00"/>
          </a:solidFill>
          <a:ln w="9525" cap="flat" cmpd="sng">
            <a:solidFill>
              <a:srgbClr val="00FF00"/>
            </a:solidFill>
            <a:miter lim="800000"/>
            <a:headEnd/>
            <a:tailEnd/>
          </a:ln>
        </p:spPr>
        <p:txBody>
          <a:bodyPr lIns="91425" tIns="45700" rIns="91425" bIns="45700"/>
          <a:lstStyle/>
          <a:p>
            <a:endParaRPr lang="zh-CN" altLang="zh-CN" sz="1800" b="1"/>
          </a:p>
        </p:txBody>
      </p:sp>
      <p:sp>
        <p:nvSpPr>
          <p:cNvPr id="11290" name="Shape 195"/>
          <p:cNvSpPr>
            <a:spLocks noChangeShapeType="1"/>
          </p:cNvSpPr>
          <p:nvPr/>
        </p:nvSpPr>
        <p:spPr bwMode="auto">
          <a:xfrm>
            <a:off x="4427538" y="2133600"/>
            <a:ext cx="15875" cy="274638"/>
          </a:xfrm>
          <a:prstGeom prst="straightConnector1">
            <a:avLst/>
          </a:prstGeom>
          <a:noFill/>
          <a:ln w="9525" cap="flat" cmpd="sng">
            <a:solidFill>
              <a:srgbClr val="00FF00"/>
            </a:solidFill>
            <a:round/>
            <a:headEnd/>
            <a:tailEnd type="triangle" w="lg" len="lg"/>
          </a:ln>
        </p:spPr>
        <p:txBody>
          <a:bodyPr/>
          <a:lstStyle/>
          <a:p>
            <a:endParaRPr lang="zh-CN" altLang="en-US"/>
          </a:p>
        </p:txBody>
      </p:sp>
      <p:sp>
        <p:nvSpPr>
          <p:cNvPr id="11291" name="Shape 196"/>
          <p:cNvSpPr>
            <a:spLocks noChangeShapeType="1"/>
          </p:cNvSpPr>
          <p:nvPr/>
        </p:nvSpPr>
        <p:spPr bwMode="auto">
          <a:xfrm>
            <a:off x="4787900" y="2205038"/>
            <a:ext cx="15875" cy="274637"/>
          </a:xfrm>
          <a:prstGeom prst="straightConnector1">
            <a:avLst/>
          </a:prstGeom>
          <a:noFill/>
          <a:ln w="9525" cap="flat" cmpd="sng">
            <a:solidFill>
              <a:srgbClr val="00FF00"/>
            </a:solidFill>
            <a:round/>
            <a:headEnd/>
            <a:tailEnd type="triangle" w="lg" len="lg"/>
          </a:ln>
        </p:spPr>
        <p:txBody>
          <a:bodyPr/>
          <a:lstStyle/>
          <a:p>
            <a:endParaRPr lang="zh-CN" altLang="en-US"/>
          </a:p>
        </p:txBody>
      </p:sp>
      <p:sp>
        <p:nvSpPr>
          <p:cNvPr id="11292" name="Shape 197"/>
          <p:cNvSpPr>
            <a:spLocks noChangeShapeType="1"/>
          </p:cNvSpPr>
          <p:nvPr/>
        </p:nvSpPr>
        <p:spPr bwMode="auto">
          <a:xfrm>
            <a:off x="5508625" y="2133600"/>
            <a:ext cx="15875" cy="274638"/>
          </a:xfrm>
          <a:prstGeom prst="straightConnector1">
            <a:avLst/>
          </a:prstGeom>
          <a:noFill/>
          <a:ln w="9525" cap="flat" cmpd="sng">
            <a:solidFill>
              <a:srgbClr val="00FF00"/>
            </a:solidFill>
            <a:round/>
            <a:headEnd/>
            <a:tailEnd type="triangle" w="lg" len="lg"/>
          </a:ln>
        </p:spPr>
        <p:txBody>
          <a:bodyPr/>
          <a:lstStyle/>
          <a:p>
            <a:endParaRPr lang="zh-CN" altLang="en-US"/>
          </a:p>
        </p:txBody>
      </p:sp>
      <p:sp>
        <p:nvSpPr>
          <p:cNvPr id="11293" name="Shape 198"/>
          <p:cNvSpPr>
            <a:spLocks noChangeShapeType="1"/>
          </p:cNvSpPr>
          <p:nvPr/>
        </p:nvSpPr>
        <p:spPr bwMode="auto">
          <a:xfrm>
            <a:off x="4427538" y="3068638"/>
            <a:ext cx="15875" cy="274637"/>
          </a:xfrm>
          <a:prstGeom prst="straightConnector1">
            <a:avLst/>
          </a:prstGeom>
          <a:noFill/>
          <a:ln w="9525" cap="flat" cmpd="sng">
            <a:solidFill>
              <a:srgbClr val="00FF00"/>
            </a:solidFill>
            <a:round/>
            <a:headEnd/>
            <a:tailEnd type="triangle" w="lg" len="lg"/>
          </a:ln>
        </p:spPr>
        <p:txBody>
          <a:bodyPr/>
          <a:lstStyle/>
          <a:p>
            <a:endParaRPr lang="zh-CN" altLang="en-US"/>
          </a:p>
        </p:txBody>
      </p:sp>
      <p:sp>
        <p:nvSpPr>
          <p:cNvPr id="11294" name="Shape 199"/>
          <p:cNvSpPr>
            <a:spLocks noChangeShapeType="1"/>
          </p:cNvSpPr>
          <p:nvPr/>
        </p:nvSpPr>
        <p:spPr bwMode="auto">
          <a:xfrm>
            <a:off x="5003800" y="2997200"/>
            <a:ext cx="15875" cy="274638"/>
          </a:xfrm>
          <a:prstGeom prst="straightConnector1">
            <a:avLst/>
          </a:prstGeom>
          <a:noFill/>
          <a:ln w="9525" cap="flat" cmpd="sng">
            <a:solidFill>
              <a:srgbClr val="00FF00"/>
            </a:solidFill>
            <a:round/>
            <a:headEnd/>
            <a:tailEnd type="triangle" w="lg" len="lg"/>
          </a:ln>
        </p:spPr>
        <p:txBody>
          <a:bodyPr/>
          <a:lstStyle/>
          <a:p>
            <a:endParaRPr lang="zh-CN" altLang="en-US"/>
          </a:p>
        </p:txBody>
      </p:sp>
      <p:sp>
        <p:nvSpPr>
          <p:cNvPr id="11295" name="Shape 200"/>
          <p:cNvSpPr>
            <a:spLocks noChangeShapeType="1"/>
          </p:cNvSpPr>
          <p:nvPr/>
        </p:nvSpPr>
        <p:spPr bwMode="auto">
          <a:xfrm>
            <a:off x="5435600" y="2924175"/>
            <a:ext cx="15875" cy="274638"/>
          </a:xfrm>
          <a:prstGeom prst="straightConnector1">
            <a:avLst/>
          </a:prstGeom>
          <a:noFill/>
          <a:ln w="9525" cap="flat" cmpd="sng">
            <a:solidFill>
              <a:srgbClr val="00FF00"/>
            </a:solidFill>
            <a:round/>
            <a:headEnd/>
            <a:tailEnd type="triangle" w="lg" len="lg"/>
          </a:ln>
        </p:spPr>
        <p:txBody>
          <a:bodyPr/>
          <a:lstStyle/>
          <a:p>
            <a:endParaRPr lang="zh-CN" altLang="en-US"/>
          </a:p>
        </p:txBody>
      </p:sp>
      <p:sp>
        <p:nvSpPr>
          <p:cNvPr id="11296" name="Shape 201"/>
          <p:cNvSpPr>
            <a:spLocks noChangeShapeType="1"/>
          </p:cNvSpPr>
          <p:nvPr/>
        </p:nvSpPr>
        <p:spPr bwMode="auto">
          <a:xfrm rot="10800000">
            <a:off x="4356100" y="2781300"/>
            <a:ext cx="39688" cy="258763"/>
          </a:xfrm>
          <a:prstGeom prst="straightConnector1">
            <a:avLst/>
          </a:prstGeom>
          <a:noFill/>
          <a:ln w="9525" cap="flat" cmpd="sng">
            <a:solidFill>
              <a:srgbClr val="00FF00"/>
            </a:solidFill>
            <a:round/>
            <a:headEnd/>
            <a:tailEnd type="triangle" w="lg" len="lg"/>
          </a:ln>
        </p:spPr>
        <p:txBody>
          <a:bodyPr/>
          <a:lstStyle/>
          <a:p>
            <a:endParaRPr lang="zh-CN" altLang="en-US"/>
          </a:p>
        </p:txBody>
      </p:sp>
      <p:sp>
        <p:nvSpPr>
          <p:cNvPr id="11297" name="Shape 202"/>
          <p:cNvSpPr>
            <a:spLocks noChangeShapeType="1"/>
          </p:cNvSpPr>
          <p:nvPr/>
        </p:nvSpPr>
        <p:spPr bwMode="auto">
          <a:xfrm rot="10800000">
            <a:off x="4716463" y="2781300"/>
            <a:ext cx="39687" cy="258763"/>
          </a:xfrm>
          <a:prstGeom prst="straightConnector1">
            <a:avLst/>
          </a:prstGeom>
          <a:noFill/>
          <a:ln w="9525" cap="flat" cmpd="sng">
            <a:solidFill>
              <a:srgbClr val="00FF00"/>
            </a:solidFill>
            <a:round/>
            <a:headEnd/>
            <a:tailEnd type="triangle" w="lg" len="lg"/>
          </a:ln>
        </p:spPr>
        <p:txBody>
          <a:bodyPr/>
          <a:lstStyle/>
          <a:p>
            <a:endParaRPr lang="zh-CN" altLang="en-US"/>
          </a:p>
        </p:txBody>
      </p:sp>
      <p:sp>
        <p:nvSpPr>
          <p:cNvPr id="11298" name="Shape 203"/>
          <p:cNvSpPr>
            <a:spLocks noChangeShapeType="1"/>
          </p:cNvSpPr>
          <p:nvPr/>
        </p:nvSpPr>
        <p:spPr bwMode="auto">
          <a:xfrm rot="10800000">
            <a:off x="5580063" y="2708275"/>
            <a:ext cx="39687" cy="258763"/>
          </a:xfrm>
          <a:prstGeom prst="straightConnector1">
            <a:avLst/>
          </a:prstGeom>
          <a:noFill/>
          <a:ln w="9525" cap="flat" cmpd="sng">
            <a:solidFill>
              <a:srgbClr val="00FF00"/>
            </a:solidFill>
            <a:round/>
            <a:headEnd/>
            <a:tailEnd type="triangle" w="lg" len="lg"/>
          </a:ln>
        </p:spPr>
        <p:txBody>
          <a:bodyPr/>
          <a:lstStyle/>
          <a:p>
            <a:endParaRPr lang="zh-CN" altLang="en-US"/>
          </a:p>
        </p:txBody>
      </p:sp>
      <p:sp>
        <p:nvSpPr>
          <p:cNvPr id="11299" name="Shape 204"/>
          <p:cNvSpPr>
            <a:spLocks noChangeShapeType="1"/>
          </p:cNvSpPr>
          <p:nvPr/>
        </p:nvSpPr>
        <p:spPr bwMode="auto">
          <a:xfrm rot="10800000">
            <a:off x="4643438" y="3716338"/>
            <a:ext cx="39687" cy="258762"/>
          </a:xfrm>
          <a:prstGeom prst="straightConnector1">
            <a:avLst/>
          </a:prstGeom>
          <a:noFill/>
          <a:ln w="9525" cap="flat" cmpd="sng">
            <a:solidFill>
              <a:srgbClr val="00FF00"/>
            </a:solidFill>
            <a:round/>
            <a:headEnd/>
            <a:tailEnd type="triangle" w="lg" len="lg"/>
          </a:ln>
        </p:spPr>
        <p:txBody>
          <a:bodyPr/>
          <a:lstStyle/>
          <a:p>
            <a:endParaRPr lang="zh-CN" altLang="en-US"/>
          </a:p>
        </p:txBody>
      </p:sp>
      <p:sp>
        <p:nvSpPr>
          <p:cNvPr id="11300" name="Shape 205"/>
          <p:cNvSpPr>
            <a:spLocks noChangeShapeType="1"/>
          </p:cNvSpPr>
          <p:nvPr/>
        </p:nvSpPr>
        <p:spPr bwMode="auto">
          <a:xfrm rot="10800000">
            <a:off x="4932363" y="3644900"/>
            <a:ext cx="39687" cy="258763"/>
          </a:xfrm>
          <a:prstGeom prst="straightConnector1">
            <a:avLst/>
          </a:prstGeom>
          <a:noFill/>
          <a:ln w="9525" cap="flat" cmpd="sng">
            <a:solidFill>
              <a:srgbClr val="00FF00"/>
            </a:solidFill>
            <a:round/>
            <a:headEnd/>
            <a:tailEnd type="triangle" w="lg" len="lg"/>
          </a:ln>
        </p:spPr>
        <p:txBody>
          <a:bodyPr/>
          <a:lstStyle/>
          <a:p>
            <a:endParaRPr lang="zh-CN" altLang="en-US"/>
          </a:p>
        </p:txBody>
      </p:sp>
      <p:sp>
        <p:nvSpPr>
          <p:cNvPr id="11301" name="Shape 206"/>
          <p:cNvSpPr>
            <a:spLocks noChangeShapeType="1"/>
          </p:cNvSpPr>
          <p:nvPr/>
        </p:nvSpPr>
        <p:spPr bwMode="auto">
          <a:xfrm rot="10800000">
            <a:off x="5435600" y="3573463"/>
            <a:ext cx="39688" cy="258762"/>
          </a:xfrm>
          <a:prstGeom prst="straightConnector1">
            <a:avLst/>
          </a:prstGeom>
          <a:noFill/>
          <a:ln w="9525" cap="flat" cmpd="sng">
            <a:solidFill>
              <a:srgbClr val="00FF00"/>
            </a:solidFill>
            <a:round/>
            <a:headEnd/>
            <a:tailEnd type="triangle" w="lg" len="lg"/>
          </a:ln>
        </p:spPr>
        <p:txBody>
          <a:bodyPr/>
          <a:lstStyle/>
          <a:p>
            <a:endParaRPr lang="zh-CN" altLang="en-US"/>
          </a:p>
        </p:txBody>
      </p:sp>
      <p:sp>
        <p:nvSpPr>
          <p:cNvPr id="11302" name="Shape 207"/>
          <p:cNvSpPr>
            <a:spLocks/>
          </p:cNvSpPr>
          <p:nvPr/>
        </p:nvSpPr>
        <p:spPr bwMode="auto">
          <a:xfrm rot="898209" flipH="1">
            <a:off x="6443663" y="2276475"/>
            <a:ext cx="142875" cy="180975"/>
          </a:xfrm>
          <a:custGeom>
            <a:avLst/>
            <a:gdLst>
              <a:gd name="T0" fmla="*/ 0 w 120000"/>
              <a:gd name="T1" fmla="*/ 0 h 120000"/>
              <a:gd name="T2" fmla="*/ 0 60000 65536"/>
              <a:gd name="T3" fmla="*/ 0 w 120000"/>
              <a:gd name="T4" fmla="*/ 0 h 120000"/>
              <a:gd name="T5" fmla="*/ 120000 w 120000"/>
              <a:gd name="T6" fmla="*/ 120000 h 120000"/>
            </a:gdLst>
            <a:ahLst/>
            <a:cxnLst>
              <a:cxn ang="T2">
                <a:pos x="T0" y="T1"/>
              </a:cxn>
            </a:cxnLst>
            <a:rect l="T3" t="T4" r="T5" b="T6"/>
            <a:pathLst>
              <a:path w="120000" h="120000">
                <a:moveTo>
                  <a:pt x="120000" y="0"/>
                </a:moveTo>
                <a:cubicBezTo>
                  <a:pt x="105227" y="5227"/>
                  <a:pt x="46150" y="17438"/>
                  <a:pt x="32611" y="31394"/>
                </a:cubicBezTo>
                <a:cubicBezTo>
                  <a:pt x="19072" y="45344"/>
                  <a:pt x="42461" y="70811"/>
                  <a:pt x="36922" y="83716"/>
                </a:cubicBezTo>
                <a:cubicBezTo>
                  <a:pt x="31383" y="96627"/>
                  <a:pt x="17844" y="120000"/>
                  <a:pt x="0" y="109883"/>
                </a:cubicBezTo>
              </a:path>
            </a:pathLst>
          </a:custGeom>
          <a:noFill/>
          <a:ln w="9525" cap="flat" cmpd="sng">
            <a:solidFill>
              <a:srgbClr val="FF0000"/>
            </a:solidFill>
            <a:miter lim="800000"/>
            <a:headEnd/>
            <a:tailEnd/>
          </a:ln>
        </p:spPr>
        <p:txBody>
          <a:bodyPr lIns="91425" tIns="45700" rIns="91425" bIns="45700"/>
          <a:lstStyle/>
          <a:p>
            <a:endParaRPr lang="zh-CN" altLang="zh-CN" sz="1800" b="1"/>
          </a:p>
        </p:txBody>
      </p:sp>
      <p:sp>
        <p:nvSpPr>
          <p:cNvPr id="11303" name="Shape 208"/>
          <p:cNvSpPr>
            <a:spLocks/>
          </p:cNvSpPr>
          <p:nvPr/>
        </p:nvSpPr>
        <p:spPr bwMode="auto">
          <a:xfrm rot="898209" flipH="1">
            <a:off x="6443663" y="2852738"/>
            <a:ext cx="142875" cy="180975"/>
          </a:xfrm>
          <a:custGeom>
            <a:avLst/>
            <a:gdLst>
              <a:gd name="T0" fmla="*/ 0 w 120000"/>
              <a:gd name="T1" fmla="*/ 0 h 120000"/>
              <a:gd name="T2" fmla="*/ 0 60000 65536"/>
              <a:gd name="T3" fmla="*/ 0 w 120000"/>
              <a:gd name="T4" fmla="*/ 0 h 120000"/>
              <a:gd name="T5" fmla="*/ 120000 w 120000"/>
              <a:gd name="T6" fmla="*/ 120000 h 120000"/>
            </a:gdLst>
            <a:ahLst/>
            <a:cxnLst>
              <a:cxn ang="T2">
                <a:pos x="T0" y="T1"/>
              </a:cxn>
            </a:cxnLst>
            <a:rect l="T3" t="T4" r="T5" b="T6"/>
            <a:pathLst>
              <a:path w="120000" h="120000">
                <a:moveTo>
                  <a:pt x="120000" y="0"/>
                </a:moveTo>
                <a:cubicBezTo>
                  <a:pt x="105227" y="5227"/>
                  <a:pt x="46150" y="17438"/>
                  <a:pt x="32611" y="31394"/>
                </a:cubicBezTo>
                <a:cubicBezTo>
                  <a:pt x="19072" y="45344"/>
                  <a:pt x="42461" y="70811"/>
                  <a:pt x="36922" y="83716"/>
                </a:cubicBezTo>
                <a:cubicBezTo>
                  <a:pt x="31383" y="96627"/>
                  <a:pt x="17844" y="120000"/>
                  <a:pt x="0" y="109883"/>
                </a:cubicBezTo>
              </a:path>
            </a:pathLst>
          </a:custGeom>
          <a:noFill/>
          <a:ln w="9525" cap="flat" cmpd="sng">
            <a:solidFill>
              <a:srgbClr val="FF0000"/>
            </a:solidFill>
            <a:miter lim="800000"/>
            <a:headEnd/>
            <a:tailEnd/>
          </a:ln>
        </p:spPr>
        <p:txBody>
          <a:bodyPr lIns="91425" tIns="45700" rIns="91425" bIns="45700"/>
          <a:lstStyle/>
          <a:p>
            <a:endParaRPr lang="zh-CN" altLang="zh-CN" sz="1800" b="1"/>
          </a:p>
        </p:txBody>
      </p:sp>
      <p:sp>
        <p:nvSpPr>
          <p:cNvPr id="11304" name="Shape 209"/>
          <p:cNvSpPr>
            <a:spLocks/>
          </p:cNvSpPr>
          <p:nvPr/>
        </p:nvSpPr>
        <p:spPr bwMode="auto">
          <a:xfrm rot="898209" flipH="1">
            <a:off x="6443663" y="3213100"/>
            <a:ext cx="142875" cy="180975"/>
          </a:xfrm>
          <a:custGeom>
            <a:avLst/>
            <a:gdLst>
              <a:gd name="T0" fmla="*/ 0 w 120000"/>
              <a:gd name="T1" fmla="*/ 0 h 120000"/>
              <a:gd name="T2" fmla="*/ 0 60000 65536"/>
              <a:gd name="T3" fmla="*/ 0 w 120000"/>
              <a:gd name="T4" fmla="*/ 0 h 120000"/>
              <a:gd name="T5" fmla="*/ 120000 w 120000"/>
              <a:gd name="T6" fmla="*/ 120000 h 120000"/>
            </a:gdLst>
            <a:ahLst/>
            <a:cxnLst>
              <a:cxn ang="T2">
                <a:pos x="T0" y="T1"/>
              </a:cxn>
            </a:cxnLst>
            <a:rect l="T3" t="T4" r="T5" b="T6"/>
            <a:pathLst>
              <a:path w="120000" h="120000">
                <a:moveTo>
                  <a:pt x="120000" y="0"/>
                </a:moveTo>
                <a:cubicBezTo>
                  <a:pt x="105227" y="5227"/>
                  <a:pt x="46150" y="17438"/>
                  <a:pt x="32611" y="31394"/>
                </a:cubicBezTo>
                <a:cubicBezTo>
                  <a:pt x="19072" y="45344"/>
                  <a:pt x="42461" y="70811"/>
                  <a:pt x="36922" y="83716"/>
                </a:cubicBezTo>
                <a:cubicBezTo>
                  <a:pt x="31383" y="96627"/>
                  <a:pt x="17844" y="120000"/>
                  <a:pt x="0" y="109883"/>
                </a:cubicBezTo>
              </a:path>
            </a:pathLst>
          </a:custGeom>
          <a:noFill/>
          <a:ln w="9525" cap="flat" cmpd="sng">
            <a:solidFill>
              <a:srgbClr val="FF0000"/>
            </a:solidFill>
            <a:miter lim="800000"/>
            <a:headEnd/>
            <a:tailEnd/>
          </a:ln>
        </p:spPr>
        <p:txBody>
          <a:bodyPr lIns="91425" tIns="45700" rIns="91425" bIns="45700"/>
          <a:lstStyle/>
          <a:p>
            <a:endParaRPr lang="zh-CN" altLang="zh-CN" sz="1800" b="1"/>
          </a:p>
        </p:txBody>
      </p:sp>
      <p:sp>
        <p:nvSpPr>
          <p:cNvPr id="11305" name="Shape 210"/>
          <p:cNvSpPr>
            <a:spLocks/>
          </p:cNvSpPr>
          <p:nvPr/>
        </p:nvSpPr>
        <p:spPr bwMode="auto">
          <a:xfrm rot="898209" flipH="1">
            <a:off x="8532813" y="2420938"/>
            <a:ext cx="142875" cy="180975"/>
          </a:xfrm>
          <a:custGeom>
            <a:avLst/>
            <a:gdLst>
              <a:gd name="T0" fmla="*/ 0 w 120000"/>
              <a:gd name="T1" fmla="*/ 0 h 120000"/>
              <a:gd name="T2" fmla="*/ 0 60000 65536"/>
              <a:gd name="T3" fmla="*/ 0 w 120000"/>
              <a:gd name="T4" fmla="*/ 0 h 120000"/>
              <a:gd name="T5" fmla="*/ 120000 w 120000"/>
              <a:gd name="T6" fmla="*/ 120000 h 120000"/>
            </a:gdLst>
            <a:ahLst/>
            <a:cxnLst>
              <a:cxn ang="T2">
                <a:pos x="T0" y="T1"/>
              </a:cxn>
            </a:cxnLst>
            <a:rect l="T3" t="T4" r="T5" b="T6"/>
            <a:pathLst>
              <a:path w="120000" h="120000">
                <a:moveTo>
                  <a:pt x="120000" y="0"/>
                </a:moveTo>
                <a:cubicBezTo>
                  <a:pt x="105227" y="5227"/>
                  <a:pt x="46150" y="17438"/>
                  <a:pt x="32611" y="31394"/>
                </a:cubicBezTo>
                <a:cubicBezTo>
                  <a:pt x="19072" y="45344"/>
                  <a:pt x="42461" y="70811"/>
                  <a:pt x="36922" y="83716"/>
                </a:cubicBezTo>
                <a:cubicBezTo>
                  <a:pt x="31383" y="96627"/>
                  <a:pt x="17844" y="120000"/>
                  <a:pt x="0" y="109883"/>
                </a:cubicBezTo>
              </a:path>
            </a:pathLst>
          </a:custGeom>
          <a:noFill/>
          <a:ln w="9525" cap="flat" cmpd="sng">
            <a:solidFill>
              <a:srgbClr val="FF0000"/>
            </a:solidFill>
            <a:miter lim="800000"/>
            <a:headEnd/>
            <a:tailEnd/>
          </a:ln>
        </p:spPr>
        <p:txBody>
          <a:bodyPr lIns="91425" tIns="45700" rIns="91425" bIns="45700"/>
          <a:lstStyle/>
          <a:p>
            <a:endParaRPr lang="zh-CN" altLang="zh-CN" sz="1800" b="1"/>
          </a:p>
        </p:txBody>
      </p:sp>
      <p:sp>
        <p:nvSpPr>
          <p:cNvPr id="11306" name="Shape 211"/>
          <p:cNvSpPr>
            <a:spLocks/>
          </p:cNvSpPr>
          <p:nvPr/>
        </p:nvSpPr>
        <p:spPr bwMode="auto">
          <a:xfrm rot="898209" flipH="1">
            <a:off x="8532813" y="2997200"/>
            <a:ext cx="142875" cy="180975"/>
          </a:xfrm>
          <a:custGeom>
            <a:avLst/>
            <a:gdLst>
              <a:gd name="T0" fmla="*/ 0 w 120000"/>
              <a:gd name="T1" fmla="*/ 0 h 120000"/>
              <a:gd name="T2" fmla="*/ 0 60000 65536"/>
              <a:gd name="T3" fmla="*/ 0 w 120000"/>
              <a:gd name="T4" fmla="*/ 0 h 120000"/>
              <a:gd name="T5" fmla="*/ 120000 w 120000"/>
              <a:gd name="T6" fmla="*/ 120000 h 120000"/>
            </a:gdLst>
            <a:ahLst/>
            <a:cxnLst>
              <a:cxn ang="T2">
                <a:pos x="T0" y="T1"/>
              </a:cxn>
            </a:cxnLst>
            <a:rect l="T3" t="T4" r="T5" b="T6"/>
            <a:pathLst>
              <a:path w="120000" h="120000">
                <a:moveTo>
                  <a:pt x="120000" y="0"/>
                </a:moveTo>
                <a:cubicBezTo>
                  <a:pt x="105227" y="5227"/>
                  <a:pt x="46150" y="17438"/>
                  <a:pt x="32611" y="31394"/>
                </a:cubicBezTo>
                <a:cubicBezTo>
                  <a:pt x="19072" y="45344"/>
                  <a:pt x="42461" y="70811"/>
                  <a:pt x="36922" y="83716"/>
                </a:cubicBezTo>
                <a:cubicBezTo>
                  <a:pt x="31383" y="96627"/>
                  <a:pt x="17844" y="120000"/>
                  <a:pt x="0" y="109883"/>
                </a:cubicBezTo>
              </a:path>
            </a:pathLst>
          </a:custGeom>
          <a:noFill/>
          <a:ln w="9525" cap="flat" cmpd="sng">
            <a:solidFill>
              <a:srgbClr val="FF0000"/>
            </a:solidFill>
            <a:miter lim="800000"/>
            <a:headEnd/>
            <a:tailEnd/>
          </a:ln>
        </p:spPr>
        <p:txBody>
          <a:bodyPr lIns="91425" tIns="45700" rIns="91425" bIns="45700"/>
          <a:lstStyle/>
          <a:p>
            <a:endParaRPr lang="zh-CN" altLang="zh-CN" sz="1800" b="1"/>
          </a:p>
        </p:txBody>
      </p:sp>
      <p:sp>
        <p:nvSpPr>
          <p:cNvPr id="11307" name="Shape 212"/>
          <p:cNvSpPr>
            <a:spLocks/>
          </p:cNvSpPr>
          <p:nvPr/>
        </p:nvSpPr>
        <p:spPr bwMode="auto">
          <a:xfrm rot="898209" flipH="1">
            <a:off x="8532813" y="3429000"/>
            <a:ext cx="142875" cy="180975"/>
          </a:xfrm>
          <a:custGeom>
            <a:avLst/>
            <a:gdLst>
              <a:gd name="T0" fmla="*/ 0 w 120000"/>
              <a:gd name="T1" fmla="*/ 0 h 120000"/>
              <a:gd name="T2" fmla="*/ 0 60000 65536"/>
              <a:gd name="T3" fmla="*/ 0 w 120000"/>
              <a:gd name="T4" fmla="*/ 0 h 120000"/>
              <a:gd name="T5" fmla="*/ 120000 w 120000"/>
              <a:gd name="T6" fmla="*/ 120000 h 120000"/>
            </a:gdLst>
            <a:ahLst/>
            <a:cxnLst>
              <a:cxn ang="T2">
                <a:pos x="T0" y="T1"/>
              </a:cxn>
            </a:cxnLst>
            <a:rect l="T3" t="T4" r="T5" b="T6"/>
            <a:pathLst>
              <a:path w="120000" h="120000">
                <a:moveTo>
                  <a:pt x="120000" y="0"/>
                </a:moveTo>
                <a:cubicBezTo>
                  <a:pt x="105227" y="5227"/>
                  <a:pt x="46150" y="17438"/>
                  <a:pt x="32611" y="31394"/>
                </a:cubicBezTo>
                <a:cubicBezTo>
                  <a:pt x="19072" y="45344"/>
                  <a:pt x="42461" y="70811"/>
                  <a:pt x="36922" y="83716"/>
                </a:cubicBezTo>
                <a:cubicBezTo>
                  <a:pt x="31383" y="96627"/>
                  <a:pt x="17844" y="120000"/>
                  <a:pt x="0" y="109883"/>
                </a:cubicBezTo>
              </a:path>
            </a:pathLst>
          </a:custGeom>
          <a:noFill/>
          <a:ln w="9525" cap="flat" cmpd="sng">
            <a:solidFill>
              <a:srgbClr val="FF0000"/>
            </a:solidFill>
            <a:miter lim="800000"/>
            <a:headEnd/>
            <a:tailEnd/>
          </a:ln>
        </p:spPr>
        <p:txBody>
          <a:bodyPr lIns="91425" tIns="45700" rIns="91425" bIns="45700"/>
          <a:lstStyle/>
          <a:p>
            <a:endParaRPr lang="zh-CN" altLang="zh-CN" sz="1800" b="1"/>
          </a:p>
        </p:txBody>
      </p:sp>
      <p:sp>
        <p:nvSpPr>
          <p:cNvPr id="11308" name="Shape 213"/>
          <p:cNvSpPr>
            <a:spLocks/>
          </p:cNvSpPr>
          <p:nvPr/>
        </p:nvSpPr>
        <p:spPr bwMode="auto">
          <a:xfrm rot="898209" flipH="1">
            <a:off x="6443663" y="2565400"/>
            <a:ext cx="142875" cy="180975"/>
          </a:xfrm>
          <a:custGeom>
            <a:avLst/>
            <a:gdLst>
              <a:gd name="T0" fmla="*/ 0 w 120000"/>
              <a:gd name="T1" fmla="*/ 0 h 120000"/>
              <a:gd name="T2" fmla="*/ 0 60000 65536"/>
              <a:gd name="T3" fmla="*/ 0 w 120000"/>
              <a:gd name="T4" fmla="*/ 0 h 120000"/>
              <a:gd name="T5" fmla="*/ 120000 w 120000"/>
              <a:gd name="T6" fmla="*/ 120000 h 120000"/>
            </a:gdLst>
            <a:ahLst/>
            <a:cxnLst>
              <a:cxn ang="T2">
                <a:pos x="T0" y="T1"/>
              </a:cxn>
            </a:cxnLst>
            <a:rect l="T3" t="T4" r="T5" b="T6"/>
            <a:pathLst>
              <a:path w="120000" h="120000">
                <a:moveTo>
                  <a:pt x="120000" y="0"/>
                </a:moveTo>
                <a:cubicBezTo>
                  <a:pt x="105227" y="5227"/>
                  <a:pt x="46150" y="17438"/>
                  <a:pt x="32611" y="31394"/>
                </a:cubicBezTo>
                <a:cubicBezTo>
                  <a:pt x="19072" y="45344"/>
                  <a:pt x="42461" y="70811"/>
                  <a:pt x="36922" y="83716"/>
                </a:cubicBezTo>
                <a:cubicBezTo>
                  <a:pt x="31383" y="96627"/>
                  <a:pt x="17844" y="120000"/>
                  <a:pt x="0" y="109883"/>
                </a:cubicBezTo>
              </a:path>
            </a:pathLst>
          </a:custGeom>
          <a:noFill/>
          <a:ln w="9525" cap="flat" cmpd="sng">
            <a:solidFill>
              <a:srgbClr val="FF0000"/>
            </a:solidFill>
            <a:miter lim="800000"/>
            <a:headEnd/>
            <a:tailEnd/>
          </a:ln>
        </p:spPr>
        <p:txBody>
          <a:bodyPr lIns="91425" tIns="45700" rIns="91425" bIns="45700"/>
          <a:lstStyle/>
          <a:p>
            <a:endParaRPr lang="zh-CN" altLang="zh-CN" sz="1800" b="1"/>
          </a:p>
        </p:txBody>
      </p:sp>
      <p:sp>
        <p:nvSpPr>
          <p:cNvPr id="11309" name="Shape 214"/>
          <p:cNvSpPr>
            <a:spLocks/>
          </p:cNvSpPr>
          <p:nvPr/>
        </p:nvSpPr>
        <p:spPr bwMode="auto">
          <a:xfrm rot="898209" flipH="1">
            <a:off x="8532813" y="2708275"/>
            <a:ext cx="142875" cy="180975"/>
          </a:xfrm>
          <a:custGeom>
            <a:avLst/>
            <a:gdLst>
              <a:gd name="T0" fmla="*/ 0 w 120000"/>
              <a:gd name="T1" fmla="*/ 0 h 120000"/>
              <a:gd name="T2" fmla="*/ 0 60000 65536"/>
              <a:gd name="T3" fmla="*/ 0 w 120000"/>
              <a:gd name="T4" fmla="*/ 0 h 120000"/>
              <a:gd name="T5" fmla="*/ 120000 w 120000"/>
              <a:gd name="T6" fmla="*/ 120000 h 120000"/>
            </a:gdLst>
            <a:ahLst/>
            <a:cxnLst>
              <a:cxn ang="T2">
                <a:pos x="T0" y="T1"/>
              </a:cxn>
            </a:cxnLst>
            <a:rect l="T3" t="T4" r="T5" b="T6"/>
            <a:pathLst>
              <a:path w="120000" h="120000">
                <a:moveTo>
                  <a:pt x="120000" y="0"/>
                </a:moveTo>
                <a:cubicBezTo>
                  <a:pt x="105227" y="5227"/>
                  <a:pt x="46150" y="17438"/>
                  <a:pt x="32611" y="31394"/>
                </a:cubicBezTo>
                <a:cubicBezTo>
                  <a:pt x="19072" y="45344"/>
                  <a:pt x="42461" y="70811"/>
                  <a:pt x="36922" y="83716"/>
                </a:cubicBezTo>
                <a:cubicBezTo>
                  <a:pt x="31383" y="96627"/>
                  <a:pt x="17844" y="120000"/>
                  <a:pt x="0" y="109883"/>
                </a:cubicBezTo>
              </a:path>
            </a:pathLst>
          </a:custGeom>
          <a:noFill/>
          <a:ln w="9525" cap="flat" cmpd="sng">
            <a:solidFill>
              <a:srgbClr val="FF0000"/>
            </a:solidFill>
            <a:miter lim="800000"/>
            <a:headEnd/>
            <a:tailEnd/>
          </a:ln>
        </p:spPr>
        <p:txBody>
          <a:bodyPr lIns="91425" tIns="45700" rIns="91425" bIns="45700"/>
          <a:lstStyle/>
          <a:p>
            <a:endParaRPr lang="zh-CN" altLang="zh-CN" sz="1800" b="1"/>
          </a:p>
        </p:txBody>
      </p:sp>
      <p:sp>
        <p:nvSpPr>
          <p:cNvPr id="11310" name="Shape 215"/>
          <p:cNvSpPr>
            <a:spLocks/>
          </p:cNvSpPr>
          <p:nvPr/>
        </p:nvSpPr>
        <p:spPr bwMode="auto">
          <a:xfrm rot="898209" flipH="1">
            <a:off x="6948488" y="3933825"/>
            <a:ext cx="142875" cy="180975"/>
          </a:xfrm>
          <a:custGeom>
            <a:avLst/>
            <a:gdLst>
              <a:gd name="T0" fmla="*/ 0 w 120000"/>
              <a:gd name="T1" fmla="*/ 0 h 120000"/>
              <a:gd name="T2" fmla="*/ 0 60000 65536"/>
              <a:gd name="T3" fmla="*/ 0 w 120000"/>
              <a:gd name="T4" fmla="*/ 0 h 120000"/>
              <a:gd name="T5" fmla="*/ 120000 w 120000"/>
              <a:gd name="T6" fmla="*/ 120000 h 120000"/>
            </a:gdLst>
            <a:ahLst/>
            <a:cxnLst>
              <a:cxn ang="T2">
                <a:pos x="T0" y="T1"/>
              </a:cxn>
            </a:cxnLst>
            <a:rect l="T3" t="T4" r="T5" b="T6"/>
            <a:pathLst>
              <a:path w="120000" h="120000">
                <a:moveTo>
                  <a:pt x="120000" y="0"/>
                </a:moveTo>
                <a:cubicBezTo>
                  <a:pt x="105227" y="5227"/>
                  <a:pt x="46150" y="17438"/>
                  <a:pt x="32611" y="31394"/>
                </a:cubicBezTo>
                <a:cubicBezTo>
                  <a:pt x="19072" y="45344"/>
                  <a:pt x="42461" y="70811"/>
                  <a:pt x="36922" y="83716"/>
                </a:cubicBezTo>
                <a:cubicBezTo>
                  <a:pt x="31383" y="96627"/>
                  <a:pt x="17844" y="120000"/>
                  <a:pt x="0" y="109883"/>
                </a:cubicBezTo>
              </a:path>
            </a:pathLst>
          </a:custGeom>
          <a:noFill/>
          <a:ln w="9525" cap="flat" cmpd="sng">
            <a:solidFill>
              <a:srgbClr val="FF0000"/>
            </a:solidFill>
            <a:miter lim="800000"/>
            <a:headEnd/>
            <a:tailEnd/>
          </a:ln>
        </p:spPr>
        <p:txBody>
          <a:bodyPr lIns="91425" tIns="45700" rIns="91425" bIns="45700"/>
          <a:lstStyle/>
          <a:p>
            <a:endParaRPr lang="zh-CN" altLang="zh-CN" sz="1800" b="1"/>
          </a:p>
        </p:txBody>
      </p:sp>
      <p:sp>
        <p:nvSpPr>
          <p:cNvPr id="11311" name="Shape 216"/>
          <p:cNvSpPr>
            <a:spLocks/>
          </p:cNvSpPr>
          <p:nvPr/>
        </p:nvSpPr>
        <p:spPr bwMode="auto">
          <a:xfrm rot="898209" flipH="1">
            <a:off x="7596188" y="3933825"/>
            <a:ext cx="142875" cy="180975"/>
          </a:xfrm>
          <a:custGeom>
            <a:avLst/>
            <a:gdLst>
              <a:gd name="T0" fmla="*/ 0 w 120000"/>
              <a:gd name="T1" fmla="*/ 0 h 120000"/>
              <a:gd name="T2" fmla="*/ 0 60000 65536"/>
              <a:gd name="T3" fmla="*/ 0 w 120000"/>
              <a:gd name="T4" fmla="*/ 0 h 120000"/>
              <a:gd name="T5" fmla="*/ 120000 w 120000"/>
              <a:gd name="T6" fmla="*/ 120000 h 120000"/>
            </a:gdLst>
            <a:ahLst/>
            <a:cxnLst>
              <a:cxn ang="T2">
                <a:pos x="T0" y="T1"/>
              </a:cxn>
            </a:cxnLst>
            <a:rect l="T3" t="T4" r="T5" b="T6"/>
            <a:pathLst>
              <a:path w="120000" h="120000">
                <a:moveTo>
                  <a:pt x="120000" y="0"/>
                </a:moveTo>
                <a:cubicBezTo>
                  <a:pt x="105227" y="5227"/>
                  <a:pt x="46150" y="17438"/>
                  <a:pt x="32611" y="31394"/>
                </a:cubicBezTo>
                <a:cubicBezTo>
                  <a:pt x="19072" y="45344"/>
                  <a:pt x="42461" y="70811"/>
                  <a:pt x="36922" y="83716"/>
                </a:cubicBezTo>
                <a:cubicBezTo>
                  <a:pt x="31383" y="96627"/>
                  <a:pt x="17844" y="120000"/>
                  <a:pt x="0" y="109883"/>
                </a:cubicBezTo>
              </a:path>
            </a:pathLst>
          </a:custGeom>
          <a:noFill/>
          <a:ln w="9525" cap="flat" cmpd="sng">
            <a:solidFill>
              <a:srgbClr val="FF0000"/>
            </a:solidFill>
            <a:miter lim="800000"/>
            <a:headEnd/>
            <a:tailEnd/>
          </a:ln>
        </p:spPr>
        <p:txBody>
          <a:bodyPr lIns="91425" tIns="45700" rIns="91425" bIns="45700"/>
          <a:lstStyle/>
          <a:p>
            <a:endParaRPr lang="zh-CN" altLang="zh-CN" sz="1800" b="1"/>
          </a:p>
        </p:txBody>
      </p:sp>
      <p:sp>
        <p:nvSpPr>
          <p:cNvPr id="11312" name="Shape 217"/>
          <p:cNvSpPr>
            <a:spLocks/>
          </p:cNvSpPr>
          <p:nvPr/>
        </p:nvSpPr>
        <p:spPr bwMode="auto">
          <a:xfrm rot="898209" flipH="1">
            <a:off x="7956550" y="3860800"/>
            <a:ext cx="142875" cy="180975"/>
          </a:xfrm>
          <a:custGeom>
            <a:avLst/>
            <a:gdLst>
              <a:gd name="T0" fmla="*/ 0 w 120000"/>
              <a:gd name="T1" fmla="*/ 0 h 120000"/>
              <a:gd name="T2" fmla="*/ 0 60000 65536"/>
              <a:gd name="T3" fmla="*/ 0 w 120000"/>
              <a:gd name="T4" fmla="*/ 0 h 120000"/>
              <a:gd name="T5" fmla="*/ 120000 w 120000"/>
              <a:gd name="T6" fmla="*/ 120000 h 120000"/>
            </a:gdLst>
            <a:ahLst/>
            <a:cxnLst>
              <a:cxn ang="T2">
                <a:pos x="T0" y="T1"/>
              </a:cxn>
            </a:cxnLst>
            <a:rect l="T3" t="T4" r="T5" b="T6"/>
            <a:pathLst>
              <a:path w="120000" h="120000">
                <a:moveTo>
                  <a:pt x="120000" y="0"/>
                </a:moveTo>
                <a:cubicBezTo>
                  <a:pt x="105227" y="5227"/>
                  <a:pt x="46150" y="17438"/>
                  <a:pt x="32611" y="31394"/>
                </a:cubicBezTo>
                <a:cubicBezTo>
                  <a:pt x="19072" y="45344"/>
                  <a:pt x="42461" y="70811"/>
                  <a:pt x="36922" y="83716"/>
                </a:cubicBezTo>
                <a:cubicBezTo>
                  <a:pt x="31383" y="96627"/>
                  <a:pt x="17844" y="120000"/>
                  <a:pt x="0" y="109883"/>
                </a:cubicBezTo>
              </a:path>
            </a:pathLst>
          </a:custGeom>
          <a:noFill/>
          <a:ln w="9525" cap="flat" cmpd="sng">
            <a:solidFill>
              <a:srgbClr val="FF0000"/>
            </a:solidFill>
            <a:miter lim="800000"/>
            <a:headEnd/>
            <a:tailEnd/>
          </a:ln>
        </p:spPr>
        <p:txBody>
          <a:bodyPr lIns="91425" tIns="45700" rIns="91425" bIns="45700"/>
          <a:lstStyle/>
          <a:p>
            <a:endParaRPr lang="zh-CN" altLang="zh-CN" sz="1800" b="1"/>
          </a:p>
        </p:txBody>
      </p:sp>
      <p:sp>
        <p:nvSpPr>
          <p:cNvPr id="11313" name="Shape 218"/>
          <p:cNvSpPr>
            <a:spLocks noChangeArrowheads="1"/>
          </p:cNvSpPr>
          <p:nvPr/>
        </p:nvSpPr>
        <p:spPr bwMode="auto">
          <a:xfrm>
            <a:off x="925513" y="4743450"/>
            <a:ext cx="7659687" cy="647700"/>
          </a:xfrm>
          <a:prstGeom prst="rect">
            <a:avLst/>
          </a:prstGeom>
          <a:noFill/>
          <a:ln w="9525">
            <a:noFill/>
            <a:miter lim="800000"/>
            <a:headEnd/>
            <a:tailEnd/>
          </a:ln>
        </p:spPr>
        <p:txBody>
          <a:bodyPr lIns="91425" tIns="45700" rIns="91425" bIns="45700">
            <a:spAutoFit/>
          </a:bodyPr>
          <a:lstStyle/>
          <a:p>
            <a:pPr algn="ctr">
              <a:buClr>
                <a:srgbClr val="0000FF"/>
              </a:buClr>
              <a:buSzPct val="25000"/>
            </a:pPr>
            <a:r>
              <a:rPr lang="en-US" sz="1800">
                <a:solidFill>
                  <a:srgbClr val="0000FF"/>
                </a:solidFill>
              </a:rPr>
              <a:t>Chemical detergent clean</a:t>
            </a:r>
            <a:r>
              <a:rPr lang="en-US" sz="1800" b="1">
                <a:solidFill>
                  <a:srgbClr val="0000FF"/>
                </a:solidFill>
              </a:rPr>
              <a:t>   ----  DI water   Rinse    ----       Hot air Drying</a:t>
            </a:r>
          </a:p>
          <a:p>
            <a:endParaRPr lang="zh-CN" altLang="en-US" sz="1800" b="1">
              <a:solidFill>
                <a:srgbClr val="0000FF"/>
              </a:solidFill>
            </a:endParaRPr>
          </a:p>
        </p:txBody>
      </p:sp>
      <p:sp>
        <p:nvSpPr>
          <p:cNvPr id="11314" name="Shape 220"/>
          <p:cNvSpPr>
            <a:spLocks noChangeShapeType="1"/>
          </p:cNvSpPr>
          <p:nvPr/>
        </p:nvSpPr>
        <p:spPr bwMode="auto">
          <a:xfrm>
            <a:off x="177800" y="895350"/>
            <a:ext cx="7086600" cy="0"/>
          </a:xfrm>
          <a:prstGeom prst="straightConnector1">
            <a:avLst/>
          </a:prstGeom>
          <a:noFill/>
          <a:ln w="28575" cap="flat" cmpd="sng">
            <a:solidFill>
              <a:srgbClr val="0000FF"/>
            </a:solidFill>
            <a:round/>
            <a:headEnd/>
            <a:tailEnd/>
          </a:ln>
        </p:spPr>
        <p:txBody>
          <a:bodyPr/>
          <a:lstStyle/>
          <a:p>
            <a:endParaRPr lang="zh-CN" altLang="en-US"/>
          </a:p>
        </p:txBody>
      </p:sp>
      <p:sp>
        <p:nvSpPr>
          <p:cNvPr id="11315" name="Shape 218"/>
          <p:cNvSpPr>
            <a:spLocks noChangeArrowheads="1"/>
          </p:cNvSpPr>
          <p:nvPr/>
        </p:nvSpPr>
        <p:spPr bwMode="auto">
          <a:xfrm>
            <a:off x="850900" y="5426075"/>
            <a:ext cx="7661275" cy="646113"/>
          </a:xfrm>
          <a:prstGeom prst="rect">
            <a:avLst/>
          </a:prstGeom>
          <a:noFill/>
          <a:ln w="9525">
            <a:noFill/>
            <a:miter lim="800000"/>
            <a:headEnd/>
            <a:tailEnd/>
          </a:ln>
        </p:spPr>
        <p:txBody>
          <a:bodyPr lIns="91425" tIns="45700" rIns="91425" bIns="45700">
            <a:spAutoFit/>
          </a:bodyPr>
          <a:lstStyle/>
          <a:p>
            <a:pPr algn="ctr">
              <a:buClr>
                <a:srgbClr val="0000FF"/>
              </a:buClr>
              <a:buSzPct val="25000"/>
            </a:pPr>
            <a:r>
              <a:rPr lang="en-US" sz="1800">
                <a:solidFill>
                  <a:srgbClr val="0000FF"/>
                </a:solidFill>
              </a:rPr>
              <a:t>Upper/middle/lower 3  360° rotation spray rods, 2 layers cleaning basket </a:t>
            </a:r>
            <a:endParaRPr lang="en-US" sz="1800" b="1">
              <a:solidFill>
                <a:srgbClr val="0000FF"/>
              </a:solidFill>
            </a:endParaRPr>
          </a:p>
          <a:p>
            <a:endParaRPr lang="zh-CN" altLang="en-US" sz="1800" b="1">
              <a:solidFill>
                <a:srgbClr val="0000FF"/>
              </a:solidFill>
            </a:endParaRPr>
          </a:p>
        </p:txBody>
      </p:sp>
      <p:sp>
        <p:nvSpPr>
          <p:cNvPr id="11316" name="矩形 11"/>
          <p:cNvSpPr>
            <a:spLocks noChangeArrowheads="1"/>
          </p:cNvSpPr>
          <p:nvPr/>
        </p:nvSpPr>
        <p:spPr bwMode="auto">
          <a:xfrm>
            <a:off x="376238" y="115888"/>
            <a:ext cx="7602537" cy="307777"/>
          </a:xfrm>
          <a:prstGeom prst="rect">
            <a:avLst/>
          </a:prstGeom>
          <a:noFill/>
          <a:ln w="9525">
            <a:noFill/>
            <a:miter lim="800000"/>
            <a:headEnd/>
            <a:tailEnd/>
          </a:ln>
        </p:spPr>
        <p:txBody>
          <a:bodyPr>
            <a:spAutoFit/>
          </a:bodyPr>
          <a:lstStyle/>
          <a:p>
            <a:pPr eaLnBrk="1" hangingPunct="1">
              <a:spcBef>
                <a:spcPct val="50000"/>
              </a:spcBef>
            </a:pPr>
            <a:r>
              <a:rPr lang="en-US" dirty="0" smtClean="0">
                <a:solidFill>
                  <a:srgbClr val="0000FF"/>
                </a:solidFill>
              </a:rPr>
              <a:t>S</a:t>
            </a:r>
            <a:r>
              <a:rPr lang="en-US" altLang="zh-CN" dirty="0" smtClean="0">
                <a:solidFill>
                  <a:srgbClr val="0000FF"/>
                </a:solidFill>
              </a:rPr>
              <a:t>amtronik</a:t>
            </a:r>
            <a:r>
              <a:rPr lang="en-US" dirty="0" smtClean="0">
                <a:solidFill>
                  <a:srgbClr val="0000FF"/>
                </a:solidFill>
              </a:rPr>
              <a:t>—Professional </a:t>
            </a:r>
            <a:r>
              <a:rPr lang="en-US" dirty="0">
                <a:solidFill>
                  <a:srgbClr val="0000FF"/>
                </a:solidFill>
              </a:rPr>
              <a:t>Cleaning Equipments Supplier for SMT &amp; PCB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hape 226"/>
          <p:cNvSpPr>
            <a:spLocks noChangeShapeType="1"/>
          </p:cNvSpPr>
          <p:nvPr/>
        </p:nvSpPr>
        <p:spPr bwMode="auto">
          <a:xfrm>
            <a:off x="219075" y="866775"/>
            <a:ext cx="7086600" cy="1588"/>
          </a:xfrm>
          <a:prstGeom prst="straightConnector1">
            <a:avLst/>
          </a:prstGeom>
          <a:noFill/>
          <a:ln w="28575" cap="flat" cmpd="sng">
            <a:solidFill>
              <a:srgbClr val="0000FF"/>
            </a:solidFill>
            <a:round/>
            <a:headEnd/>
            <a:tailEnd/>
          </a:ln>
        </p:spPr>
        <p:txBody>
          <a:bodyPr/>
          <a:lstStyle/>
          <a:p>
            <a:endParaRPr lang="zh-CN" altLang="en-US"/>
          </a:p>
        </p:txBody>
      </p:sp>
      <p:sp>
        <p:nvSpPr>
          <p:cNvPr id="12291" name="Shape 228"/>
          <p:cNvSpPr>
            <a:spLocks noChangeArrowheads="1"/>
          </p:cNvSpPr>
          <p:nvPr/>
        </p:nvSpPr>
        <p:spPr bwMode="auto">
          <a:xfrm>
            <a:off x="0" y="1214438"/>
            <a:ext cx="8786813" cy="458787"/>
          </a:xfrm>
          <a:prstGeom prst="rect">
            <a:avLst/>
          </a:prstGeom>
          <a:noFill/>
          <a:ln w="9525">
            <a:noFill/>
            <a:miter lim="800000"/>
            <a:headEnd/>
            <a:tailEnd/>
          </a:ln>
        </p:spPr>
        <p:txBody>
          <a:bodyPr lIns="91425" tIns="45700" rIns="91425" bIns="45700">
            <a:spAutoFit/>
          </a:bodyPr>
          <a:lstStyle/>
          <a:p>
            <a:pPr>
              <a:lnSpc>
                <a:spcPct val="150000"/>
              </a:lnSpc>
              <a:buSzPct val="25000"/>
            </a:pPr>
            <a:r>
              <a:rPr lang="en-US" sz="1800" b="1"/>
              <a:t>（1）Operation Process</a:t>
            </a:r>
          </a:p>
        </p:txBody>
      </p:sp>
      <p:sp>
        <p:nvSpPr>
          <p:cNvPr id="12292" name="Shape 229"/>
          <p:cNvSpPr>
            <a:spLocks/>
          </p:cNvSpPr>
          <p:nvPr/>
        </p:nvSpPr>
        <p:spPr bwMode="auto">
          <a:xfrm>
            <a:off x="0" y="5715000"/>
            <a:ext cx="9001125" cy="1076325"/>
          </a:xfrm>
          <a:prstGeom prst="rect">
            <a:avLst/>
          </a:prstGeom>
          <a:gradFill rotWithShape="1">
            <a:gsLst>
              <a:gs pos="0">
                <a:srgbClr val="A3C4FF"/>
              </a:gs>
              <a:gs pos="34999">
                <a:srgbClr val="BFD5FF"/>
              </a:gs>
              <a:gs pos="100000">
                <a:srgbClr val="E5EEFF"/>
              </a:gs>
            </a:gsLst>
            <a:lin ang="5400000" scaled="1"/>
          </a:gradFill>
          <a:ln w="9525" cap="flat" cmpd="sng">
            <a:solidFill>
              <a:srgbClr val="4A7EBB"/>
            </a:solidFill>
            <a:miter lim="800000"/>
            <a:headEnd/>
            <a:tailEnd/>
          </a:ln>
        </p:spPr>
        <p:txBody>
          <a:bodyPr lIns="91425" tIns="45700" rIns="91425" bIns="45700">
            <a:spAutoFit/>
          </a:bodyPr>
          <a:lstStyle/>
          <a:p>
            <a:pPr>
              <a:buClr>
                <a:srgbClr val="FF0000"/>
              </a:buClr>
              <a:buSzPct val="25000"/>
            </a:pPr>
            <a:r>
              <a:rPr lang="zh-CN" altLang="en-US" sz="1600" b="1">
                <a:solidFill>
                  <a:srgbClr val="FF0000"/>
                </a:solidFill>
                <a:latin typeface="Calibri" pitchFamily="34" charset="0"/>
                <a:sym typeface="Calibri" pitchFamily="34" charset="0"/>
              </a:rPr>
              <a:t>In general, the cleaning process parameters are: cleaning time (10-20) min, rinse time (1-2) min, rinse times (3-5) times, drying time (20-30) min, cleaning temperature (40 -60) ℃, rinse temperature (room temperature), drying temperature (70-95) ℃, so the general completion of a cleaning process time (40-60) min, under special circumstances according to the actual situation</a:t>
            </a:r>
            <a:endParaRPr lang="en-US" sz="1600" b="1">
              <a:solidFill>
                <a:srgbClr val="FF0000"/>
              </a:solidFill>
              <a:latin typeface="Calibri" pitchFamily="34" charset="0"/>
              <a:sym typeface="Calibri" pitchFamily="34" charset="0"/>
            </a:endParaRPr>
          </a:p>
        </p:txBody>
      </p:sp>
      <p:pic>
        <p:nvPicPr>
          <p:cNvPr id="12293" name="Picture 1"/>
          <p:cNvPicPr>
            <a:picLocks noChangeAspect="1" noChangeArrowheads="1"/>
          </p:cNvPicPr>
          <p:nvPr/>
        </p:nvPicPr>
        <p:blipFill>
          <a:blip r:embed="rId2" cstate="print"/>
          <a:srcRect/>
          <a:stretch>
            <a:fillRect/>
          </a:stretch>
        </p:blipFill>
        <p:spPr bwMode="auto">
          <a:xfrm>
            <a:off x="539750" y="1673225"/>
            <a:ext cx="7921625" cy="4022725"/>
          </a:xfrm>
          <a:prstGeom prst="rect">
            <a:avLst/>
          </a:prstGeom>
          <a:noFill/>
          <a:ln w="9525">
            <a:noFill/>
            <a:miter lim="800000"/>
            <a:headEnd/>
            <a:tailEnd/>
          </a:ln>
        </p:spPr>
      </p:pic>
      <p:sp>
        <p:nvSpPr>
          <p:cNvPr id="12294" name="矩形 11"/>
          <p:cNvSpPr>
            <a:spLocks noChangeArrowheads="1"/>
          </p:cNvSpPr>
          <p:nvPr/>
        </p:nvSpPr>
        <p:spPr bwMode="auto">
          <a:xfrm>
            <a:off x="376238" y="115888"/>
            <a:ext cx="7602537" cy="307777"/>
          </a:xfrm>
          <a:prstGeom prst="rect">
            <a:avLst/>
          </a:prstGeom>
          <a:noFill/>
          <a:ln w="9525">
            <a:noFill/>
            <a:miter lim="800000"/>
            <a:headEnd/>
            <a:tailEnd/>
          </a:ln>
        </p:spPr>
        <p:txBody>
          <a:bodyPr>
            <a:spAutoFit/>
          </a:bodyPr>
          <a:lstStyle/>
          <a:p>
            <a:pPr eaLnBrk="1" hangingPunct="1">
              <a:spcBef>
                <a:spcPct val="50000"/>
              </a:spcBef>
            </a:pPr>
            <a:r>
              <a:rPr lang="en-US" dirty="0" smtClean="0">
                <a:solidFill>
                  <a:srgbClr val="0000FF"/>
                </a:solidFill>
              </a:rPr>
              <a:t>S</a:t>
            </a:r>
            <a:r>
              <a:rPr lang="en-US" altLang="zh-CN" dirty="0" smtClean="0">
                <a:solidFill>
                  <a:srgbClr val="0000FF"/>
                </a:solidFill>
              </a:rPr>
              <a:t>amtronik</a:t>
            </a:r>
            <a:r>
              <a:rPr lang="en-US" dirty="0" smtClean="0">
                <a:solidFill>
                  <a:srgbClr val="0000FF"/>
                </a:solidFill>
              </a:rPr>
              <a:t>—Professional </a:t>
            </a:r>
            <a:r>
              <a:rPr lang="en-US" dirty="0">
                <a:solidFill>
                  <a:srgbClr val="0000FF"/>
                </a:solidFill>
              </a:rPr>
              <a:t>Cleaning Equipments Supplier for SMT &amp; PCB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hape 235"/>
          <p:cNvSpPr>
            <a:spLocks noChangeShapeType="1"/>
          </p:cNvSpPr>
          <p:nvPr/>
        </p:nvSpPr>
        <p:spPr bwMode="auto">
          <a:xfrm>
            <a:off x="231775" y="854075"/>
            <a:ext cx="7086600" cy="0"/>
          </a:xfrm>
          <a:prstGeom prst="straightConnector1">
            <a:avLst/>
          </a:prstGeom>
          <a:noFill/>
          <a:ln w="28575" cap="flat" cmpd="sng">
            <a:solidFill>
              <a:srgbClr val="0000FF"/>
            </a:solidFill>
            <a:round/>
            <a:headEnd/>
            <a:tailEnd/>
          </a:ln>
        </p:spPr>
        <p:txBody>
          <a:bodyPr/>
          <a:lstStyle/>
          <a:p>
            <a:endParaRPr lang="zh-CN" altLang="en-US"/>
          </a:p>
        </p:txBody>
      </p:sp>
      <p:sp>
        <p:nvSpPr>
          <p:cNvPr id="13315" name="Shape 236"/>
          <p:cNvSpPr>
            <a:spLocks noChangeArrowheads="1"/>
          </p:cNvSpPr>
          <p:nvPr/>
        </p:nvSpPr>
        <p:spPr bwMode="auto">
          <a:xfrm>
            <a:off x="39688" y="965200"/>
            <a:ext cx="8786812" cy="508000"/>
          </a:xfrm>
          <a:prstGeom prst="rect">
            <a:avLst/>
          </a:prstGeom>
          <a:noFill/>
          <a:ln w="9525">
            <a:noFill/>
            <a:miter lim="800000"/>
            <a:headEnd/>
            <a:tailEnd/>
          </a:ln>
        </p:spPr>
        <p:txBody>
          <a:bodyPr lIns="91425" tIns="45700" rIns="91425" bIns="45700">
            <a:spAutoFit/>
          </a:bodyPr>
          <a:lstStyle/>
          <a:p>
            <a:pPr>
              <a:lnSpc>
                <a:spcPct val="150000"/>
              </a:lnSpc>
              <a:buSzPct val="25000"/>
            </a:pPr>
            <a:r>
              <a:rPr lang="en-US" sz="1800" b="1"/>
              <a:t>（2）Cleaning Method</a:t>
            </a:r>
          </a:p>
        </p:txBody>
      </p:sp>
      <p:sp>
        <p:nvSpPr>
          <p:cNvPr id="13316" name="Shape 237"/>
          <p:cNvSpPr>
            <a:spLocks noChangeArrowheads="1"/>
          </p:cNvSpPr>
          <p:nvPr/>
        </p:nvSpPr>
        <p:spPr bwMode="auto">
          <a:xfrm>
            <a:off x="0" y="3924300"/>
            <a:ext cx="8786813" cy="508000"/>
          </a:xfrm>
          <a:prstGeom prst="rect">
            <a:avLst/>
          </a:prstGeom>
          <a:noFill/>
          <a:ln w="9525">
            <a:noFill/>
            <a:miter lim="800000"/>
            <a:headEnd/>
            <a:tailEnd/>
          </a:ln>
        </p:spPr>
        <p:txBody>
          <a:bodyPr lIns="91425" tIns="45700" rIns="91425" bIns="45700">
            <a:spAutoFit/>
          </a:bodyPr>
          <a:lstStyle/>
          <a:p>
            <a:pPr>
              <a:lnSpc>
                <a:spcPct val="150000"/>
              </a:lnSpc>
              <a:buSzPct val="25000"/>
            </a:pPr>
            <a:r>
              <a:rPr lang="en-US" sz="1800" b="1"/>
              <a:t>（3）Cleaning Results</a:t>
            </a:r>
            <a:r>
              <a:rPr lang="en-US" sz="1800" b="1">
                <a:latin typeface="Calibri" pitchFamily="34" charset="0"/>
                <a:sym typeface="Calibri" pitchFamily="34" charset="0"/>
              </a:rPr>
              <a:t>          </a:t>
            </a:r>
          </a:p>
        </p:txBody>
      </p:sp>
      <p:pic>
        <p:nvPicPr>
          <p:cNvPr id="13317" name="Shape 238" descr="QQ图片20140329162150"/>
          <p:cNvPicPr preferRelativeResize="0">
            <a:picLocks noChangeArrowheads="1"/>
          </p:cNvPicPr>
          <p:nvPr/>
        </p:nvPicPr>
        <p:blipFill>
          <a:blip r:embed="rId2" cstate="print"/>
          <a:srcRect/>
          <a:stretch>
            <a:fillRect/>
          </a:stretch>
        </p:blipFill>
        <p:spPr bwMode="auto">
          <a:xfrm>
            <a:off x="1000125" y="1611313"/>
            <a:ext cx="1881188" cy="2205037"/>
          </a:xfrm>
          <a:prstGeom prst="rect">
            <a:avLst/>
          </a:prstGeom>
          <a:noFill/>
          <a:ln w="9525">
            <a:noFill/>
            <a:miter lim="800000"/>
            <a:headEnd/>
            <a:tailEnd/>
          </a:ln>
        </p:spPr>
      </p:pic>
      <p:sp>
        <p:nvSpPr>
          <p:cNvPr id="13318" name="Shape 239"/>
          <p:cNvSpPr>
            <a:spLocks noChangeArrowheads="1"/>
          </p:cNvSpPr>
          <p:nvPr/>
        </p:nvSpPr>
        <p:spPr bwMode="auto">
          <a:xfrm>
            <a:off x="3910013" y="1685925"/>
            <a:ext cx="1901825" cy="1901825"/>
          </a:xfrm>
          <a:prstGeom prst="ellipse">
            <a:avLst/>
          </a:prstGeom>
          <a:gradFill rotWithShape="1">
            <a:gsLst>
              <a:gs pos="0">
                <a:srgbClr val="0099CC"/>
              </a:gs>
              <a:gs pos="50000">
                <a:srgbClr val="93D4E9"/>
              </a:gs>
              <a:gs pos="100000">
                <a:srgbClr val="0099CC"/>
              </a:gs>
            </a:gsLst>
            <a:lin ang="2700000" scaled="1"/>
          </a:gradFill>
          <a:ln w="9525">
            <a:noFill/>
            <a:round/>
            <a:headEnd/>
            <a:tailEnd/>
          </a:ln>
        </p:spPr>
        <p:txBody>
          <a:bodyPr lIns="91425" tIns="45700" rIns="91425" bIns="45700" anchor="ctr">
            <a:spAutoFit/>
          </a:bodyPr>
          <a:lstStyle/>
          <a:p>
            <a:endParaRPr lang="zh-CN" altLang="zh-CN" sz="1800" b="1"/>
          </a:p>
        </p:txBody>
      </p:sp>
      <p:sp>
        <p:nvSpPr>
          <p:cNvPr id="13319" name="Shape 241"/>
          <p:cNvSpPr>
            <a:spLocks noChangeArrowheads="1"/>
          </p:cNvSpPr>
          <p:nvPr/>
        </p:nvSpPr>
        <p:spPr bwMode="auto">
          <a:xfrm>
            <a:off x="4213225" y="1998663"/>
            <a:ext cx="1338263" cy="1312862"/>
          </a:xfrm>
          <a:prstGeom prst="ellipse">
            <a:avLst/>
          </a:prstGeom>
          <a:gradFill rotWithShape="1">
            <a:gsLst>
              <a:gs pos="0">
                <a:srgbClr val="AAB2B3"/>
              </a:gs>
              <a:gs pos="100000">
                <a:srgbClr val="D6E1E2"/>
              </a:gs>
            </a:gsLst>
            <a:lin ang="5400000" scaled="1"/>
          </a:gradFill>
          <a:ln w="9525">
            <a:noFill/>
            <a:round/>
            <a:headEnd/>
            <a:tailEnd/>
          </a:ln>
        </p:spPr>
        <p:txBody>
          <a:bodyPr lIns="91425" tIns="91425" rIns="91425" bIns="91425" anchor="ctr"/>
          <a:lstStyle/>
          <a:p>
            <a:endParaRPr lang="zh-CN" altLang="zh-CN"/>
          </a:p>
        </p:txBody>
      </p:sp>
      <p:sp>
        <p:nvSpPr>
          <p:cNvPr id="13320" name="Shape 242"/>
          <p:cNvSpPr>
            <a:spLocks noChangeArrowheads="1"/>
          </p:cNvSpPr>
          <p:nvPr/>
        </p:nvSpPr>
        <p:spPr bwMode="auto">
          <a:xfrm rot="5400000">
            <a:off x="4418806" y="2182019"/>
            <a:ext cx="928688" cy="946150"/>
          </a:xfrm>
          <a:prstGeom prst="rect">
            <a:avLst/>
          </a:prstGeom>
          <a:noFill/>
          <a:ln w="9525">
            <a:noFill/>
            <a:miter lim="800000"/>
            <a:headEnd/>
            <a:tailEnd/>
          </a:ln>
        </p:spPr>
        <p:txBody>
          <a:bodyPr lIns="91425" tIns="45700" rIns="91425" bIns="45700" anchor="ctr"/>
          <a:lstStyle/>
          <a:p>
            <a:endParaRPr lang="zh-CN" altLang="zh-CN" sz="1800" b="1"/>
          </a:p>
        </p:txBody>
      </p:sp>
      <p:sp>
        <p:nvSpPr>
          <p:cNvPr id="13321" name="Shape 243"/>
          <p:cNvSpPr>
            <a:spLocks noChangeArrowheads="1"/>
          </p:cNvSpPr>
          <p:nvPr/>
        </p:nvSpPr>
        <p:spPr bwMode="auto">
          <a:xfrm>
            <a:off x="4098925" y="2533650"/>
            <a:ext cx="1568450" cy="338138"/>
          </a:xfrm>
          <a:prstGeom prst="rect">
            <a:avLst/>
          </a:prstGeom>
          <a:noFill/>
          <a:ln w="9525">
            <a:noFill/>
            <a:miter lim="800000"/>
            <a:headEnd/>
            <a:tailEnd/>
          </a:ln>
        </p:spPr>
        <p:txBody>
          <a:bodyPr lIns="91425" tIns="45700" rIns="91425" bIns="45700">
            <a:spAutoFit/>
          </a:bodyPr>
          <a:lstStyle/>
          <a:p>
            <a:pPr algn="ctr">
              <a:buClr>
                <a:srgbClr val="080808"/>
              </a:buClr>
              <a:buSzPct val="25000"/>
              <a:buFont typeface="Calibri" pitchFamily="34" charset="0"/>
              <a:buNone/>
            </a:pPr>
            <a:r>
              <a:rPr lang="en-US" sz="1600" b="1">
                <a:solidFill>
                  <a:srgbClr val="080808"/>
                </a:solidFill>
                <a:latin typeface="Calibri" pitchFamily="34" charset="0"/>
                <a:sym typeface="Calibri" pitchFamily="34" charset="0"/>
              </a:rPr>
              <a:t>Spray Clean </a:t>
            </a:r>
          </a:p>
        </p:txBody>
      </p:sp>
      <p:sp>
        <p:nvSpPr>
          <p:cNvPr id="13322" name="Shape 244"/>
          <p:cNvSpPr>
            <a:spLocks noChangeArrowheads="1"/>
          </p:cNvSpPr>
          <p:nvPr/>
        </p:nvSpPr>
        <p:spPr bwMode="auto">
          <a:xfrm rot="19620363">
            <a:off x="5573713" y="1782763"/>
            <a:ext cx="698500" cy="254000"/>
          </a:xfrm>
          <a:prstGeom prst="rightArrow">
            <a:avLst>
              <a:gd name="adj1" fmla="val 12861"/>
              <a:gd name="adj2" fmla="val 6990"/>
            </a:avLst>
          </a:prstGeom>
          <a:gradFill rotWithShape="1">
            <a:gsLst>
              <a:gs pos="0">
                <a:srgbClr val="2D005B"/>
              </a:gs>
              <a:gs pos="100000">
                <a:srgbClr val="1F497D"/>
              </a:gs>
            </a:gsLst>
            <a:lin ang="0" scaled="1"/>
          </a:gradFill>
          <a:ln w="9525">
            <a:noFill/>
            <a:miter lim="800000"/>
            <a:headEnd/>
            <a:tailEnd/>
          </a:ln>
        </p:spPr>
        <p:txBody>
          <a:bodyPr lIns="91425" tIns="45700" rIns="91425" bIns="45700" anchor="ctr"/>
          <a:lstStyle/>
          <a:p>
            <a:endParaRPr lang="zh-CN" altLang="zh-CN" sz="1800" b="1"/>
          </a:p>
        </p:txBody>
      </p:sp>
      <p:sp>
        <p:nvSpPr>
          <p:cNvPr id="13323" name="Shape 245"/>
          <p:cNvSpPr>
            <a:spLocks noChangeArrowheads="1"/>
          </p:cNvSpPr>
          <p:nvPr/>
        </p:nvSpPr>
        <p:spPr bwMode="auto">
          <a:xfrm rot="2460739">
            <a:off x="5580063" y="3360738"/>
            <a:ext cx="698500" cy="254000"/>
          </a:xfrm>
          <a:prstGeom prst="rightArrow">
            <a:avLst>
              <a:gd name="adj1" fmla="val 12861"/>
              <a:gd name="adj2" fmla="val 6990"/>
            </a:avLst>
          </a:prstGeom>
          <a:gradFill rotWithShape="1">
            <a:gsLst>
              <a:gs pos="0">
                <a:srgbClr val="2D005B"/>
              </a:gs>
              <a:gs pos="100000">
                <a:srgbClr val="1F497D"/>
              </a:gs>
            </a:gsLst>
            <a:lin ang="0" scaled="1"/>
          </a:gradFill>
          <a:ln w="9525">
            <a:noFill/>
            <a:miter lim="800000"/>
            <a:headEnd/>
            <a:tailEnd/>
          </a:ln>
        </p:spPr>
        <p:txBody>
          <a:bodyPr lIns="91425" tIns="45700" rIns="91425" bIns="45700" anchor="ctr"/>
          <a:lstStyle/>
          <a:p>
            <a:endParaRPr lang="zh-CN" altLang="zh-CN" sz="1800" b="1"/>
          </a:p>
        </p:txBody>
      </p:sp>
      <p:sp>
        <p:nvSpPr>
          <p:cNvPr id="13324" name="Shape 246"/>
          <p:cNvSpPr>
            <a:spLocks noChangeArrowheads="1"/>
          </p:cNvSpPr>
          <p:nvPr/>
        </p:nvSpPr>
        <p:spPr bwMode="auto">
          <a:xfrm rot="10800000">
            <a:off x="3052763" y="2573338"/>
            <a:ext cx="849312" cy="254000"/>
          </a:xfrm>
          <a:prstGeom prst="rightArrow">
            <a:avLst>
              <a:gd name="adj1" fmla="val 14417"/>
              <a:gd name="adj2" fmla="val 6997"/>
            </a:avLst>
          </a:prstGeom>
          <a:gradFill rotWithShape="1">
            <a:gsLst>
              <a:gs pos="0">
                <a:srgbClr val="2D005B"/>
              </a:gs>
              <a:gs pos="100000">
                <a:srgbClr val="1F497D"/>
              </a:gs>
            </a:gsLst>
            <a:lin ang="0" scaled="1"/>
          </a:gradFill>
          <a:ln w="9525">
            <a:noFill/>
            <a:miter lim="800000"/>
            <a:headEnd/>
            <a:tailEnd/>
          </a:ln>
        </p:spPr>
        <p:txBody>
          <a:bodyPr lIns="91425" tIns="45700" rIns="91425" bIns="45700" anchor="ctr"/>
          <a:lstStyle/>
          <a:p>
            <a:endParaRPr lang="zh-CN" altLang="zh-CN" sz="1800" b="1"/>
          </a:p>
        </p:txBody>
      </p:sp>
      <p:pic>
        <p:nvPicPr>
          <p:cNvPr id="13325" name="Shape 247" descr="12"/>
          <p:cNvPicPr preferRelativeResize="0">
            <a:picLocks noChangeArrowheads="1"/>
          </p:cNvPicPr>
          <p:nvPr/>
        </p:nvPicPr>
        <p:blipFill>
          <a:blip r:embed="rId3" cstate="print"/>
          <a:srcRect/>
          <a:stretch>
            <a:fillRect/>
          </a:stretch>
        </p:blipFill>
        <p:spPr bwMode="auto">
          <a:xfrm>
            <a:off x="6362700" y="2616200"/>
            <a:ext cx="2016125" cy="1595438"/>
          </a:xfrm>
          <a:prstGeom prst="rect">
            <a:avLst/>
          </a:prstGeom>
          <a:noFill/>
          <a:ln w="9525">
            <a:noFill/>
            <a:miter lim="800000"/>
            <a:headEnd/>
            <a:tailEnd/>
          </a:ln>
        </p:spPr>
      </p:pic>
      <p:pic>
        <p:nvPicPr>
          <p:cNvPr id="13326" name="Shape 248" descr="23"/>
          <p:cNvPicPr preferRelativeResize="0">
            <a:picLocks noChangeArrowheads="1"/>
          </p:cNvPicPr>
          <p:nvPr/>
        </p:nvPicPr>
        <p:blipFill>
          <a:blip r:embed="rId4" cstate="print"/>
          <a:srcRect/>
          <a:stretch>
            <a:fillRect/>
          </a:stretch>
        </p:blipFill>
        <p:spPr bwMode="auto">
          <a:xfrm>
            <a:off x="6373813" y="885825"/>
            <a:ext cx="2005012" cy="1727200"/>
          </a:xfrm>
          <a:prstGeom prst="rect">
            <a:avLst/>
          </a:prstGeom>
          <a:noFill/>
          <a:ln w="9525">
            <a:noFill/>
            <a:miter lim="800000"/>
            <a:headEnd/>
            <a:tailEnd/>
          </a:ln>
        </p:spPr>
      </p:pic>
      <p:pic>
        <p:nvPicPr>
          <p:cNvPr id="13327" name="Shape 249" descr="1"/>
          <p:cNvPicPr preferRelativeResize="0">
            <a:picLocks noChangeArrowheads="1"/>
          </p:cNvPicPr>
          <p:nvPr/>
        </p:nvPicPr>
        <p:blipFill>
          <a:blip r:embed="rId5" cstate="print"/>
          <a:srcRect/>
          <a:stretch>
            <a:fillRect/>
          </a:stretch>
        </p:blipFill>
        <p:spPr bwMode="auto">
          <a:xfrm>
            <a:off x="754063" y="4427538"/>
            <a:ext cx="2871787" cy="2330450"/>
          </a:xfrm>
          <a:prstGeom prst="rect">
            <a:avLst/>
          </a:prstGeom>
          <a:noFill/>
          <a:ln w="9525">
            <a:noFill/>
            <a:miter lim="800000"/>
            <a:headEnd/>
            <a:tailEnd/>
          </a:ln>
        </p:spPr>
      </p:pic>
      <p:pic>
        <p:nvPicPr>
          <p:cNvPr id="13328" name="Shape 250" descr="10"/>
          <p:cNvPicPr preferRelativeResize="0">
            <a:picLocks noChangeArrowheads="1"/>
          </p:cNvPicPr>
          <p:nvPr/>
        </p:nvPicPr>
        <p:blipFill>
          <a:blip r:embed="rId6" cstate="print"/>
          <a:srcRect/>
          <a:stretch>
            <a:fillRect/>
          </a:stretch>
        </p:blipFill>
        <p:spPr bwMode="auto">
          <a:xfrm>
            <a:off x="5497513" y="4438650"/>
            <a:ext cx="2878137" cy="2319338"/>
          </a:xfrm>
          <a:prstGeom prst="rect">
            <a:avLst/>
          </a:prstGeom>
          <a:noFill/>
          <a:ln w="9525">
            <a:noFill/>
            <a:miter lim="800000"/>
            <a:headEnd/>
            <a:tailEnd/>
          </a:ln>
        </p:spPr>
      </p:pic>
      <p:sp>
        <p:nvSpPr>
          <p:cNvPr id="13329" name="Shape 251"/>
          <p:cNvSpPr>
            <a:spLocks noChangeArrowheads="1"/>
          </p:cNvSpPr>
          <p:nvPr/>
        </p:nvSpPr>
        <p:spPr bwMode="auto">
          <a:xfrm>
            <a:off x="0" y="5067300"/>
            <a:ext cx="869950" cy="369888"/>
          </a:xfrm>
          <a:prstGeom prst="rect">
            <a:avLst/>
          </a:prstGeom>
          <a:noFill/>
          <a:ln w="9525">
            <a:noFill/>
            <a:miter lim="800000"/>
            <a:headEnd/>
            <a:tailEnd/>
          </a:ln>
        </p:spPr>
        <p:txBody>
          <a:bodyPr lIns="91425" tIns="45700" rIns="91425" bIns="45700">
            <a:spAutoFit/>
          </a:bodyPr>
          <a:lstStyle/>
          <a:p>
            <a:pPr>
              <a:buClr>
                <a:srgbClr val="FF0000"/>
              </a:buClr>
              <a:buSzPct val="25000"/>
              <a:buFont typeface="Calibri" pitchFamily="34" charset="0"/>
              <a:buNone/>
            </a:pPr>
            <a:r>
              <a:rPr lang="en-US" sz="1800" b="1">
                <a:solidFill>
                  <a:srgbClr val="FF0000"/>
                </a:solidFill>
                <a:latin typeface="Calibri" pitchFamily="34" charset="0"/>
                <a:sym typeface="Calibri" pitchFamily="34" charset="0"/>
              </a:rPr>
              <a:t>Before</a:t>
            </a:r>
          </a:p>
        </p:txBody>
      </p:sp>
      <p:sp>
        <p:nvSpPr>
          <p:cNvPr id="13330" name="Shape 252"/>
          <p:cNvSpPr>
            <a:spLocks noChangeArrowheads="1"/>
          </p:cNvSpPr>
          <p:nvPr/>
        </p:nvSpPr>
        <p:spPr bwMode="auto">
          <a:xfrm>
            <a:off x="8378825" y="5140325"/>
            <a:ext cx="942975" cy="369888"/>
          </a:xfrm>
          <a:prstGeom prst="rect">
            <a:avLst/>
          </a:prstGeom>
          <a:noFill/>
          <a:ln w="9525">
            <a:noFill/>
            <a:miter lim="800000"/>
            <a:headEnd/>
            <a:tailEnd/>
          </a:ln>
        </p:spPr>
        <p:txBody>
          <a:bodyPr lIns="91425" tIns="45700" rIns="91425" bIns="45700">
            <a:spAutoFit/>
          </a:bodyPr>
          <a:lstStyle/>
          <a:p>
            <a:pPr>
              <a:buClr>
                <a:srgbClr val="FF0000"/>
              </a:buClr>
              <a:buSzPct val="25000"/>
              <a:buFont typeface="Calibri" pitchFamily="34" charset="0"/>
              <a:buNone/>
            </a:pPr>
            <a:r>
              <a:rPr lang="en-US" sz="1800" b="1">
                <a:solidFill>
                  <a:srgbClr val="FF0000"/>
                </a:solidFill>
                <a:latin typeface="Calibri" pitchFamily="34" charset="0"/>
                <a:sym typeface="Calibri" pitchFamily="34" charset="0"/>
              </a:rPr>
              <a:t>After</a:t>
            </a:r>
          </a:p>
        </p:txBody>
      </p:sp>
      <p:sp>
        <p:nvSpPr>
          <p:cNvPr id="13331" name="Shape 253"/>
          <p:cNvSpPr>
            <a:spLocks noChangeShapeType="1"/>
          </p:cNvSpPr>
          <p:nvPr/>
        </p:nvSpPr>
        <p:spPr bwMode="auto">
          <a:xfrm flipH="1">
            <a:off x="1879600" y="5581650"/>
            <a:ext cx="2024063" cy="14288"/>
          </a:xfrm>
          <a:prstGeom prst="straightConnector1">
            <a:avLst/>
          </a:prstGeom>
          <a:noFill/>
          <a:ln w="38100" cap="flat" cmpd="sng">
            <a:solidFill>
              <a:schemeClr val="accent2"/>
            </a:solidFill>
            <a:round/>
            <a:headEnd/>
            <a:tailEnd type="triangle" w="lg" len="lg"/>
          </a:ln>
        </p:spPr>
        <p:txBody>
          <a:bodyPr/>
          <a:lstStyle/>
          <a:p>
            <a:endParaRPr lang="zh-CN" altLang="en-US"/>
          </a:p>
        </p:txBody>
      </p:sp>
      <p:sp>
        <p:nvSpPr>
          <p:cNvPr id="13332" name="Shape 256"/>
          <p:cNvSpPr>
            <a:spLocks noChangeShapeType="1"/>
          </p:cNvSpPr>
          <p:nvPr/>
        </p:nvSpPr>
        <p:spPr bwMode="auto">
          <a:xfrm rot="10800000">
            <a:off x="2301875" y="5214938"/>
            <a:ext cx="1600200" cy="354012"/>
          </a:xfrm>
          <a:prstGeom prst="straightConnector1">
            <a:avLst/>
          </a:prstGeom>
          <a:noFill/>
          <a:ln w="38100" cap="flat" cmpd="sng">
            <a:solidFill>
              <a:schemeClr val="accent2"/>
            </a:solidFill>
            <a:round/>
            <a:headEnd/>
            <a:tailEnd type="triangle" w="lg" len="lg"/>
          </a:ln>
        </p:spPr>
        <p:txBody>
          <a:bodyPr/>
          <a:lstStyle/>
          <a:p>
            <a:endParaRPr lang="zh-CN" altLang="en-US"/>
          </a:p>
        </p:txBody>
      </p:sp>
      <p:sp>
        <p:nvSpPr>
          <p:cNvPr id="13333" name="Shape 257"/>
          <p:cNvSpPr>
            <a:spLocks noChangeShapeType="1"/>
          </p:cNvSpPr>
          <p:nvPr/>
        </p:nvSpPr>
        <p:spPr bwMode="auto">
          <a:xfrm rot="10800000" flipH="1">
            <a:off x="5087938" y="5430838"/>
            <a:ext cx="1538287" cy="165100"/>
          </a:xfrm>
          <a:prstGeom prst="straightConnector1">
            <a:avLst/>
          </a:prstGeom>
          <a:noFill/>
          <a:ln w="38100" cap="flat" cmpd="sng">
            <a:solidFill>
              <a:schemeClr val="accent2"/>
            </a:solidFill>
            <a:round/>
            <a:headEnd/>
            <a:tailEnd type="triangle" w="lg" len="lg"/>
          </a:ln>
        </p:spPr>
        <p:txBody>
          <a:bodyPr/>
          <a:lstStyle/>
          <a:p>
            <a:endParaRPr lang="zh-CN" altLang="en-US"/>
          </a:p>
        </p:txBody>
      </p:sp>
      <p:sp>
        <p:nvSpPr>
          <p:cNvPr id="13334" name="Shape 258"/>
          <p:cNvSpPr>
            <a:spLocks noChangeShapeType="1"/>
          </p:cNvSpPr>
          <p:nvPr/>
        </p:nvSpPr>
        <p:spPr bwMode="auto">
          <a:xfrm rot="10800000" flipH="1">
            <a:off x="5087938" y="5140325"/>
            <a:ext cx="1538287" cy="455613"/>
          </a:xfrm>
          <a:prstGeom prst="straightConnector1">
            <a:avLst/>
          </a:prstGeom>
          <a:noFill/>
          <a:ln w="38100" cap="flat" cmpd="sng">
            <a:solidFill>
              <a:schemeClr val="accent2"/>
            </a:solidFill>
            <a:round/>
            <a:headEnd/>
            <a:tailEnd type="triangle" w="lg" len="lg"/>
          </a:ln>
        </p:spPr>
        <p:txBody>
          <a:bodyPr/>
          <a:lstStyle/>
          <a:p>
            <a:endParaRPr lang="zh-CN" altLang="en-US"/>
          </a:p>
        </p:txBody>
      </p:sp>
      <p:sp>
        <p:nvSpPr>
          <p:cNvPr id="13335" name="Title 2"/>
          <p:cNvSpPr>
            <a:spLocks noGrp="1" noChangeArrowheads="1"/>
          </p:cNvSpPr>
          <p:nvPr>
            <p:ph type="title" idx="4294967295"/>
          </p:nvPr>
        </p:nvSpPr>
        <p:spPr>
          <a:xfrm>
            <a:off x="3748088" y="5338763"/>
            <a:ext cx="1660525" cy="461962"/>
          </a:xfrm>
          <a:ln/>
        </p:spPr>
        <p:txBody>
          <a:bodyPr anchor="b"/>
          <a:lstStyle/>
          <a:p>
            <a:pPr marL="914400" indent="-914400" algn="l"/>
            <a:r>
              <a:rPr lang="zh-CN" altLang="zh-CN" sz="2000" b="1"/>
              <a:t>Flux Residue</a:t>
            </a:r>
          </a:p>
        </p:txBody>
      </p:sp>
      <p:sp>
        <p:nvSpPr>
          <p:cNvPr id="13336" name="矩形 11"/>
          <p:cNvSpPr>
            <a:spLocks noChangeArrowheads="1"/>
          </p:cNvSpPr>
          <p:nvPr/>
        </p:nvSpPr>
        <p:spPr bwMode="auto">
          <a:xfrm>
            <a:off x="376238" y="115888"/>
            <a:ext cx="7602537" cy="307777"/>
          </a:xfrm>
          <a:prstGeom prst="rect">
            <a:avLst/>
          </a:prstGeom>
          <a:noFill/>
          <a:ln w="9525">
            <a:noFill/>
            <a:miter lim="800000"/>
            <a:headEnd/>
            <a:tailEnd/>
          </a:ln>
        </p:spPr>
        <p:txBody>
          <a:bodyPr>
            <a:spAutoFit/>
          </a:bodyPr>
          <a:lstStyle/>
          <a:p>
            <a:pPr eaLnBrk="1" hangingPunct="1">
              <a:spcBef>
                <a:spcPct val="50000"/>
              </a:spcBef>
            </a:pPr>
            <a:r>
              <a:rPr lang="en-US" dirty="0" smtClean="0">
                <a:solidFill>
                  <a:srgbClr val="0000FF"/>
                </a:solidFill>
              </a:rPr>
              <a:t>S</a:t>
            </a:r>
            <a:r>
              <a:rPr lang="en-US" altLang="zh-CN" dirty="0" smtClean="0">
                <a:solidFill>
                  <a:srgbClr val="0000FF"/>
                </a:solidFill>
              </a:rPr>
              <a:t>amtronik</a:t>
            </a:r>
            <a:r>
              <a:rPr lang="en-US" dirty="0" smtClean="0">
                <a:solidFill>
                  <a:srgbClr val="0000FF"/>
                </a:solidFill>
              </a:rPr>
              <a:t>—Professional </a:t>
            </a:r>
            <a:r>
              <a:rPr lang="en-US" dirty="0">
                <a:solidFill>
                  <a:srgbClr val="0000FF"/>
                </a:solidFill>
              </a:rPr>
              <a:t>Cleaning Equipments Supplier for SMT &amp; PCB </a:t>
            </a:r>
          </a:p>
        </p:txBody>
      </p:sp>
    </p:spTree>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Arial"/>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2D005B">
                <a:alpha val="0"/>
              </a:srgbClr>
            </a:gs>
            <a:gs pos="100000">
              <a:schemeClr val="tx2"/>
            </a:gs>
          </a:gsLst>
          <a:lin ang="0" scaled="1"/>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400" b="0" i="0" u="none" strike="noStrike" cap="none" normalizeH="0" baseline="0" smtClean="0">
            <a:ln>
              <a:noFill/>
            </a:ln>
            <a:solidFill>
              <a:srgbClr val="000000"/>
            </a:solidFill>
            <a:effectLst/>
            <a:latin typeface="Arial" pitchFamily="34" charset="0"/>
            <a:ea typeface="宋体" pitchFamily="2" charset="-122"/>
            <a:cs typeface="Arial" pitchFamily="34" charset="0"/>
            <a:sym typeface="Arial" pitchFamily="34" charset="0"/>
          </a:defRPr>
        </a:defPPr>
      </a:lstStyle>
    </a:spDef>
    <a:lnDef>
      <a:spPr bwMode="auto">
        <a:xfrm>
          <a:off x="0" y="0"/>
          <a:ext cx="1" cy="1"/>
        </a:xfrm>
        <a:custGeom>
          <a:avLst/>
          <a:gdLst/>
          <a:ahLst/>
          <a:cxnLst/>
          <a:rect l="0" t="0" r="0" b="0"/>
          <a:pathLst/>
        </a:custGeom>
        <a:gradFill rotWithShape="0">
          <a:gsLst>
            <a:gs pos="0">
              <a:srgbClr val="2D005B">
                <a:alpha val="0"/>
              </a:srgbClr>
            </a:gs>
            <a:gs pos="100000">
              <a:schemeClr val="tx2"/>
            </a:gs>
          </a:gsLst>
          <a:lin ang="0" scaled="1"/>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400" b="0" i="0" u="none" strike="noStrike" cap="none" normalizeH="0" baseline="0" smtClean="0">
            <a:ln>
              <a:noFill/>
            </a:ln>
            <a:solidFill>
              <a:srgbClr val="000000"/>
            </a:solidFill>
            <a:effectLst/>
            <a:latin typeface="Arial" pitchFamily="34" charset="0"/>
            <a:ea typeface="宋体" pitchFamily="2" charset="-122"/>
            <a:cs typeface="Arial" pitchFamily="34" charset="0"/>
            <a:sym typeface="Arial" pitchFamily="34" charset="0"/>
          </a:defRPr>
        </a:defPPr>
      </a:lst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TotalTime>
  <Pages>0</Pages>
  <Words>1321</Words>
  <Characters>0</Characters>
  <Application>Microsoft Office PowerPoint</Application>
  <DocSecurity>0</DocSecurity>
  <PresentationFormat>全屏显示(4:3)</PresentationFormat>
  <Lines>0</Lines>
  <Paragraphs>158</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SMT Cleaning Machine</vt:lpstr>
      <vt:lpstr>幻灯片 2</vt:lpstr>
      <vt:lpstr>幻灯片 3</vt:lpstr>
      <vt:lpstr>幻灯片 4</vt:lpstr>
      <vt:lpstr>幻灯片 5</vt:lpstr>
      <vt:lpstr>幻灯片 6</vt:lpstr>
      <vt:lpstr>幻灯片 7</vt:lpstr>
      <vt:lpstr>幻灯片 8</vt:lpstr>
      <vt:lpstr>Flux Residue</vt:lpstr>
      <vt:lpstr>幻灯片 10</vt:lpstr>
      <vt:lpstr>幻灯片 11</vt:lpstr>
      <vt:lpstr>（5) Features</vt:lpstr>
      <vt:lpstr>幻灯片 13</vt:lpstr>
      <vt:lpstr>幻灯片 14</vt:lpstr>
      <vt:lpstr>DI Water Machine(DI-250)</vt:lpstr>
      <vt:lpstr>幻灯片 16</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roger liao</dc:creator>
  <cp:lastModifiedBy>黄俊鑫</cp:lastModifiedBy>
  <cp:revision>40</cp:revision>
  <dcterms:created xsi:type="dcterms:W3CDTF">2019-08-08T06:17:48Z</dcterms:created>
  <dcterms:modified xsi:type="dcterms:W3CDTF">2019-10-22T07:24:42Z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2052-9.1.0.4472</vt:lpwstr>
  </property>
</Properties>
</file>