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3" r:id="rId31"/>
    <p:sldId id="294" r:id="rId32"/>
    <p:sldId id="295" r:id="rId33"/>
    <p:sldId id="297" r:id="rId34"/>
    <p:sldId id="298" r:id="rId35"/>
    <p:sldId id="299" r:id="rId36"/>
    <p:sldId id="300" r:id="rId37"/>
    <p:sldId id="296" r:id="rId38"/>
    <p:sldId id="288" r:id="rId39"/>
    <p:sldId id="285" r:id="rId40"/>
    <p:sldId id="286" r:id="rId41"/>
    <p:sldId id="287" r:id="rId42"/>
    <p:sldId id="289" r:id="rId43"/>
    <p:sldId id="290" r:id="rId44"/>
    <p:sldId id="291" r:id="rId45"/>
    <p:sldId id="29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2A1"/>
    <a:srgbClr val="8D99AE"/>
    <a:srgbClr val="06AED8"/>
    <a:srgbClr val="897C80"/>
    <a:srgbClr val="FF1515"/>
    <a:srgbClr val="2B2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25" autoAdjust="0"/>
    <p:restoredTop sz="94660"/>
  </p:normalViewPr>
  <p:slideViewPr>
    <p:cSldViewPr snapToGrid="0">
      <p:cViewPr>
        <p:scale>
          <a:sx n="75" d="100"/>
          <a:sy n="75" d="100"/>
        </p:scale>
        <p:origin x="115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E2A8-21F0-4A26-9E34-19B5261EB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E9DBC-8B20-4551-B6B0-47EDF3B20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B0DE-7B17-4385-A8E2-588EE09C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F45-7950-45E3-88F8-5584D30C2C9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460C4-A00E-4431-A60C-12B07561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AAA0-0DB1-4C06-985C-3A80F03B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E89B-D8A5-4D5A-B33C-82A77CCD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6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4B1E-B19F-49B4-B5D1-789A55C6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5DFE9-4C7C-4455-A209-DF49395C7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90F61-631E-496C-AB6B-83833D21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F45-7950-45E3-88F8-5584D30C2C9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092D4-B5E8-4F85-B10B-F071B5F1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C98CC-91C9-49A8-8A83-95A3228F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E89B-D8A5-4D5A-B33C-82A77CCD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9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620F1-196A-41FF-BB9B-290CB908E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9456D-E00B-423B-99A1-5FFBEDE00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9C1B-A636-488A-B153-B02833E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F45-7950-45E3-88F8-5584D30C2C9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F995F-753E-4083-99DB-C4641184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76360-22F0-4770-86E9-DDC7D5A6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E89B-D8A5-4D5A-B33C-82A77CCD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4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B62C-DD7B-4656-8911-622DEA7C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789C-2B1E-417E-BE14-59D0F0D6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8D8C-7B52-4F95-95CC-CC63327D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F45-7950-45E3-88F8-5584D30C2C9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7DE0-EEAC-4CA6-AC77-5B668265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D02B-9833-4D1D-A848-2B35DF4D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E89B-D8A5-4D5A-B33C-82A77CCD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2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A634-14BC-4350-B737-233C2BFD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D3A72-1968-4929-A4F6-B466F062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5C3FB-CF67-48E0-8C0B-F6ACF345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F45-7950-45E3-88F8-5584D30C2C9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54107-81C0-4289-89C0-BB6BE781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2FEB-35EC-4DED-8D06-B0D4DB69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E89B-D8A5-4D5A-B33C-82A77CCD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6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511D-720F-48FF-8866-D4AACCFD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21D2-A9EB-4D84-A7F6-F38CBB0DC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E0378-0058-4187-A064-48A4083FF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2F1F7-44C0-4B11-BB7A-B8F17C02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F45-7950-45E3-88F8-5584D30C2C9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AF7B2-59E6-4634-8BB5-90F3E0B8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120E-4AFD-4DB9-88AC-7444F0B1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E89B-D8A5-4D5A-B33C-82A77CCD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3771-8A23-4E5A-94BA-D8613738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DF34C-95DD-4463-9686-870D9C4E5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DB4C8-CB6A-474A-9FB4-CF8FA285C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D2D29-CC71-4065-90B6-794CBAD85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5540B-64FE-4D3E-810D-876125F68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C6195-DA62-4FDA-B282-0B275996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F45-7950-45E3-88F8-5584D30C2C9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80D23-9DA5-4508-8946-44966283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8AE49-CB65-46D7-906B-EFD1CC8E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E89B-D8A5-4D5A-B33C-82A77CCD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5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9694-A0ED-47A2-A88D-050CEB09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8CC6A-9EDE-41F2-97F6-C37BAD7B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F45-7950-45E3-88F8-5584D30C2C9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5EBF6-1A22-4666-A8FB-659755DE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09859-B6CF-41DF-8211-09D7401A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E89B-D8A5-4D5A-B33C-82A77CCD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1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B2C0E-60F7-44EE-A23E-6B2C63C0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F45-7950-45E3-88F8-5584D30C2C9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07DA0-1765-4452-89F8-568B8FE3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7CC1C-2174-4B07-96D3-88A365F0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E89B-D8A5-4D5A-B33C-82A77CCD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D246-8781-4A22-9549-93748D73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B092-EB40-4E74-8C50-4DED4E6EB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6437E-452A-4827-8305-4DF80215C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9933F-B979-4C30-8393-8242A620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F45-7950-45E3-88F8-5584D30C2C9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24985-1D85-4401-8C80-553D6DFA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7CC49-3E77-4A0F-8DB2-1C5CA46F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E89B-D8A5-4D5A-B33C-82A77CCD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FFEF-E886-491E-94DF-7E5BD677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38D52-DD98-4621-80B0-C28E9A2FD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3E514-0D39-4B1A-B216-8E71B9A3A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2521-58D8-4CE1-BEF2-B04AC7C9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F45-7950-45E3-88F8-5584D30C2C9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98157-0008-4915-9F04-9E732EA0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FE08C-ACAF-47FC-A46E-6C4DA889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E89B-D8A5-4D5A-B33C-82A77CCD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4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88340-EFBC-46D2-B45C-EE939FC6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C9317-FB82-4C2B-8F79-7900C9697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E78F7-C030-4C30-9D4F-7D1CDEDCC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AF45-7950-45E3-88F8-5584D30C2C9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B1ED-340C-4192-A7E3-7CBF7B2C5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C69B-E6FC-43A5-96B1-B71757DD2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1E89B-D8A5-4D5A-B33C-82A77CCD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7A2AD4F9-E382-430F-A807-91CBA515CDE5}"/>
              </a:ext>
            </a:extLst>
          </p:cNvPr>
          <p:cNvSpPr/>
          <p:nvPr/>
        </p:nvSpPr>
        <p:spPr>
          <a:xfrm>
            <a:off x="3294077" y="224405"/>
            <a:ext cx="6409190" cy="6409190"/>
          </a:xfrm>
          <a:prstGeom prst="donut">
            <a:avLst>
              <a:gd name="adj" fmla="val 102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21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6" y="1058041"/>
            <a:ext cx="11350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 morning, Sentry. I have some bad news.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</p:spTree>
    <p:extLst>
      <p:ext uri="{BB962C8B-B14F-4D97-AF65-F5344CB8AC3E}">
        <p14:creationId xmlns:p14="http://schemas.microsoft.com/office/powerpoint/2010/main" val="264756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6" y="1058041"/>
            <a:ext cx="11350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energy supply that was intended for you was not delivered properly.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</p:spTree>
    <p:extLst>
      <p:ext uri="{BB962C8B-B14F-4D97-AF65-F5344CB8AC3E}">
        <p14:creationId xmlns:p14="http://schemas.microsoft.com/office/powerpoint/2010/main" val="262477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6" y="1058041"/>
            <a:ext cx="11350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am afraid you will have to hold with your current reserves.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</p:spTree>
    <p:extLst>
      <p:ext uri="{BB962C8B-B14F-4D97-AF65-F5344CB8AC3E}">
        <p14:creationId xmlns:p14="http://schemas.microsoft.com/office/powerpoint/2010/main" val="355074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6" y="1058041"/>
            <a:ext cx="11350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is all for today. Stay sharp, Sentry : the sky is cloudier today.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</p:spTree>
    <p:extLst>
      <p:ext uri="{BB962C8B-B14F-4D97-AF65-F5344CB8AC3E}">
        <p14:creationId xmlns:p14="http://schemas.microsoft.com/office/powerpoint/2010/main" val="262612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6" y="1058041"/>
            <a:ext cx="11350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 morning, Sentry. Today is a very special day.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</p:spTree>
    <p:extLst>
      <p:ext uri="{BB962C8B-B14F-4D97-AF65-F5344CB8AC3E}">
        <p14:creationId xmlns:p14="http://schemas.microsoft.com/office/powerpoint/2010/main" val="33788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6" y="1058041"/>
            <a:ext cx="11350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that we have received your energy supply : however, we have found a workaround.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</p:spTree>
    <p:extLst>
      <p:ext uri="{BB962C8B-B14F-4D97-AF65-F5344CB8AC3E}">
        <p14:creationId xmlns:p14="http://schemas.microsoft.com/office/powerpoint/2010/main" val="386504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6" y="1058041"/>
            <a:ext cx="11350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 boots have been equipped with an emergency propulsion system.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</p:spTree>
    <p:extLst>
      <p:ext uri="{BB962C8B-B14F-4D97-AF65-F5344CB8AC3E}">
        <p14:creationId xmlns:p14="http://schemas.microsoft.com/office/powerpoint/2010/main" val="288265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6" y="1058041"/>
            <a:ext cx="11350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enabled, the gauge below will go red. Practically, there is now difference.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</p:spTree>
    <p:extLst>
      <p:ext uri="{BB962C8B-B14F-4D97-AF65-F5344CB8AC3E}">
        <p14:creationId xmlns:p14="http://schemas.microsoft.com/office/powerpoint/2010/main" val="309767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6" y="1058041"/>
            <a:ext cx="11350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are done. Stay sharp, Sentry.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</p:spTree>
    <p:extLst>
      <p:ext uri="{BB962C8B-B14F-4D97-AF65-F5344CB8AC3E}">
        <p14:creationId xmlns:p14="http://schemas.microsoft.com/office/powerpoint/2010/main" val="328360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6" y="1058041"/>
            <a:ext cx="11350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are done. Stay sharp, Sentry.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49721-CB2E-47D6-B823-634609B7AB83}"/>
              </a:ext>
            </a:extLst>
          </p:cNvPr>
          <p:cNvSpPr txBox="1"/>
          <p:nvPr/>
        </p:nvSpPr>
        <p:spPr>
          <a:xfrm>
            <a:off x="604006" y="5161655"/>
            <a:ext cx="11350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EMERGENCY MODE</a:t>
            </a:r>
          </a:p>
        </p:txBody>
      </p:sp>
    </p:spTree>
    <p:extLst>
      <p:ext uri="{BB962C8B-B14F-4D97-AF65-F5344CB8AC3E}">
        <p14:creationId xmlns:p14="http://schemas.microsoft.com/office/powerpoint/2010/main" val="183769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2B5704-91F0-4E8D-9E97-9B41B5E478C9}"/>
              </a:ext>
            </a:extLst>
          </p:cNvPr>
          <p:cNvSpPr/>
          <p:nvPr/>
        </p:nvSpPr>
        <p:spPr>
          <a:xfrm>
            <a:off x="2659309" y="230697"/>
            <a:ext cx="6627303" cy="6627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68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6" y="1058041"/>
            <a:ext cx="11350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…Sentry. The weather is better today.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</p:spTree>
    <p:extLst>
      <p:ext uri="{BB962C8B-B14F-4D97-AF65-F5344CB8AC3E}">
        <p14:creationId xmlns:p14="http://schemas.microsoft.com/office/powerpoint/2010/main" val="2563719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6" y="1058041"/>
            <a:ext cx="11350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However, I am afraid you will have to rely again on the emergency system.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527A6-7C0F-4A5D-B3F3-FDB758A57F96}"/>
              </a:ext>
            </a:extLst>
          </p:cNvPr>
          <p:cNvSpPr txBox="1"/>
          <p:nvPr/>
        </p:nvSpPr>
        <p:spPr>
          <a:xfrm>
            <a:off x="604006" y="5161655"/>
            <a:ext cx="11350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EMERGENCY MODE</a:t>
            </a:r>
          </a:p>
        </p:txBody>
      </p:sp>
    </p:spTree>
    <p:extLst>
      <p:ext uri="{BB962C8B-B14F-4D97-AF65-F5344CB8AC3E}">
        <p14:creationId xmlns:p14="http://schemas.microsoft.com/office/powerpoint/2010/main" val="2974994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6" y="1058041"/>
            <a:ext cx="11350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war is soon coming to an end ; stay sharp.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0397D-1BCD-403B-8A82-B12A989DBC39}"/>
              </a:ext>
            </a:extLst>
          </p:cNvPr>
          <p:cNvSpPr txBox="1"/>
          <p:nvPr/>
        </p:nvSpPr>
        <p:spPr>
          <a:xfrm>
            <a:off x="604006" y="5161655"/>
            <a:ext cx="11350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EMERGENCY MODE</a:t>
            </a:r>
          </a:p>
        </p:txBody>
      </p:sp>
    </p:spTree>
    <p:extLst>
      <p:ext uri="{BB962C8B-B14F-4D97-AF65-F5344CB8AC3E}">
        <p14:creationId xmlns:p14="http://schemas.microsoft.com/office/powerpoint/2010/main" val="1026111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5D86B-F3DE-4042-B7CD-159B3E063447}"/>
              </a:ext>
            </a:extLst>
          </p:cNvPr>
          <p:cNvSpPr txBox="1"/>
          <p:nvPr/>
        </p:nvSpPr>
        <p:spPr>
          <a:xfrm>
            <a:off x="1888921" y="2105561"/>
            <a:ext cx="841415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Segoe Script" panose="030B0504020000000003" pitchFamily="66" charset="0"/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01238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5D86B-F3DE-4042-B7CD-159B3E063447}"/>
              </a:ext>
            </a:extLst>
          </p:cNvPr>
          <p:cNvSpPr txBox="1"/>
          <p:nvPr/>
        </p:nvSpPr>
        <p:spPr>
          <a:xfrm>
            <a:off x="1888921" y="2105561"/>
            <a:ext cx="841415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Segoe Script" panose="030B0504020000000003" pitchFamily="66" charset="0"/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3323010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5D86B-F3DE-4042-B7CD-159B3E063447}"/>
              </a:ext>
            </a:extLst>
          </p:cNvPr>
          <p:cNvSpPr txBox="1"/>
          <p:nvPr/>
        </p:nvSpPr>
        <p:spPr>
          <a:xfrm>
            <a:off x="1888921" y="2105561"/>
            <a:ext cx="841415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Segoe Script" panose="030B0504020000000003" pitchFamily="66" charset="0"/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1087530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5D86B-F3DE-4042-B7CD-159B3E063447}"/>
              </a:ext>
            </a:extLst>
          </p:cNvPr>
          <p:cNvSpPr txBox="1"/>
          <p:nvPr/>
        </p:nvSpPr>
        <p:spPr>
          <a:xfrm>
            <a:off x="1888921" y="2105561"/>
            <a:ext cx="841415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Segoe Script" panose="030B0504020000000003" pitchFamily="66" charset="0"/>
              </a:rPr>
              <a:t>Day 4</a:t>
            </a:r>
          </a:p>
        </p:txBody>
      </p:sp>
    </p:spTree>
    <p:extLst>
      <p:ext uri="{BB962C8B-B14F-4D97-AF65-F5344CB8AC3E}">
        <p14:creationId xmlns:p14="http://schemas.microsoft.com/office/powerpoint/2010/main" val="3621540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5D86B-F3DE-4042-B7CD-159B3E063447}"/>
              </a:ext>
            </a:extLst>
          </p:cNvPr>
          <p:cNvSpPr txBox="1"/>
          <p:nvPr/>
        </p:nvSpPr>
        <p:spPr>
          <a:xfrm>
            <a:off x="1888921" y="1690062"/>
            <a:ext cx="84141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Segoe Script" panose="030B0504020000000003" pitchFamily="66" charset="0"/>
              </a:rPr>
              <a:t>Day 5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Segoe Script" panose="030B0504020000000003" pitchFamily="66" charset="0"/>
              </a:rPr>
              <a:t>(300 km from there…)</a:t>
            </a:r>
          </a:p>
        </p:txBody>
      </p:sp>
    </p:spTree>
    <p:extLst>
      <p:ext uri="{BB962C8B-B14F-4D97-AF65-F5344CB8AC3E}">
        <p14:creationId xmlns:p14="http://schemas.microsoft.com/office/powerpoint/2010/main" val="3987556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5D86B-F3DE-4042-B7CD-159B3E063447}"/>
              </a:ext>
            </a:extLst>
          </p:cNvPr>
          <p:cNvSpPr txBox="1"/>
          <p:nvPr/>
        </p:nvSpPr>
        <p:spPr>
          <a:xfrm>
            <a:off x="1888921" y="2105561"/>
            <a:ext cx="841415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Segoe Script" panose="030B0504020000000003" pitchFamily="66" charset="0"/>
              </a:rPr>
              <a:t>Day 6</a:t>
            </a:r>
          </a:p>
        </p:txBody>
      </p:sp>
    </p:spTree>
    <p:extLst>
      <p:ext uri="{BB962C8B-B14F-4D97-AF65-F5344CB8AC3E}">
        <p14:creationId xmlns:p14="http://schemas.microsoft.com/office/powerpoint/2010/main" val="1797514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5F0706A-AC62-4D13-9D14-63347458D9C2}"/>
              </a:ext>
            </a:extLst>
          </p:cNvPr>
          <p:cNvSpPr/>
          <p:nvPr/>
        </p:nvSpPr>
        <p:spPr>
          <a:xfrm>
            <a:off x="884354" y="1249960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8D99AE"/>
                </a:solidFill>
                <a:latin typeface="OCRB" panose="020B0609020202020204" pitchFamily="49" charset="0"/>
              </a:rPr>
              <a:t>NEXT</a:t>
            </a:r>
            <a:endParaRPr lang="en-US" sz="84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D0A517-ABE1-4C1F-94B5-D851C3E84CB7}"/>
              </a:ext>
            </a:extLst>
          </p:cNvPr>
          <p:cNvSpPr/>
          <p:nvPr/>
        </p:nvSpPr>
        <p:spPr>
          <a:xfrm>
            <a:off x="6765750" y="1432420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5C0E6-6A91-474A-9339-F2793C078A2A}"/>
              </a:ext>
            </a:extLst>
          </p:cNvPr>
          <p:cNvSpPr txBox="1"/>
          <p:nvPr/>
        </p:nvSpPr>
        <p:spPr>
          <a:xfrm>
            <a:off x="6816926" y="2921168"/>
            <a:ext cx="3890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8D99AE"/>
                </a:solidFill>
                <a:latin typeface="OCRB" panose="020B0609020202020204" pitchFamily="49" charset="0"/>
              </a:rPr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80267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7" y="1058041"/>
            <a:ext cx="11157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Greetings, Sentry. I hope you are getting used to your aerial observation post.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</p:spTree>
    <p:extLst>
      <p:ext uri="{BB962C8B-B14F-4D97-AF65-F5344CB8AC3E}">
        <p14:creationId xmlns:p14="http://schemas.microsoft.com/office/powerpoint/2010/main" val="1812016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6366C08-FD7C-484F-85CB-C72746FCC3ED}"/>
              </a:ext>
            </a:extLst>
          </p:cNvPr>
          <p:cNvSpPr/>
          <p:nvPr/>
        </p:nvSpPr>
        <p:spPr>
          <a:xfrm>
            <a:off x="0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566D5-1996-47F2-A0F6-7DD6B567FEC8}"/>
              </a:ext>
            </a:extLst>
          </p:cNvPr>
          <p:cNvSpPr txBox="1"/>
          <p:nvPr/>
        </p:nvSpPr>
        <p:spPr>
          <a:xfrm>
            <a:off x="51175" y="2740517"/>
            <a:ext cx="3890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8D99AE"/>
                </a:solidFill>
                <a:latin typeface="OCRB" panose="020B0609020202020204" pitchFamily="49" charset="0"/>
              </a:rPr>
              <a:t>FRANÇAIS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832B4F-7392-4479-9759-9EE2057B3BAD}"/>
              </a:ext>
            </a:extLst>
          </p:cNvPr>
          <p:cNvSpPr/>
          <p:nvPr/>
        </p:nvSpPr>
        <p:spPr>
          <a:xfrm>
            <a:off x="4044335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23805-61A5-4BA0-B4FA-ACA72B13C2B0}"/>
              </a:ext>
            </a:extLst>
          </p:cNvPr>
          <p:cNvSpPr txBox="1"/>
          <p:nvPr/>
        </p:nvSpPr>
        <p:spPr>
          <a:xfrm>
            <a:off x="4327147" y="2740517"/>
            <a:ext cx="3427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8D99AE"/>
                </a:solidFill>
                <a:latin typeface="OCRB" panose="020B0609020202020204" pitchFamily="49" charset="0"/>
              </a:rPr>
              <a:t>ANGLAIS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A58E2C-9AAC-410D-A6E5-0ECB430F42C4}"/>
              </a:ext>
            </a:extLst>
          </p:cNvPr>
          <p:cNvSpPr/>
          <p:nvPr/>
        </p:nvSpPr>
        <p:spPr>
          <a:xfrm>
            <a:off x="8088670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AD1D6-6948-48FA-8182-4B066E140045}"/>
              </a:ext>
            </a:extLst>
          </p:cNvPr>
          <p:cNvSpPr txBox="1"/>
          <p:nvPr/>
        </p:nvSpPr>
        <p:spPr>
          <a:xfrm>
            <a:off x="8123821" y="2863627"/>
            <a:ext cx="3922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8D99AE"/>
                </a:solidFill>
                <a:latin typeface="OCRB" panose="020B0609020202020204" pitchFamily="49" charset="0"/>
              </a:rPr>
              <a:t>NEERLANDAIS</a:t>
            </a:r>
          </a:p>
        </p:txBody>
      </p:sp>
    </p:spTree>
    <p:extLst>
      <p:ext uri="{BB962C8B-B14F-4D97-AF65-F5344CB8AC3E}">
        <p14:creationId xmlns:p14="http://schemas.microsoft.com/office/powerpoint/2010/main" val="767110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6366C08-FD7C-484F-85CB-C72746FCC3ED}"/>
              </a:ext>
            </a:extLst>
          </p:cNvPr>
          <p:cNvSpPr/>
          <p:nvPr/>
        </p:nvSpPr>
        <p:spPr>
          <a:xfrm>
            <a:off x="0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566D5-1996-47F2-A0F6-7DD6B567FEC8}"/>
              </a:ext>
            </a:extLst>
          </p:cNvPr>
          <p:cNvSpPr txBox="1"/>
          <p:nvPr/>
        </p:nvSpPr>
        <p:spPr>
          <a:xfrm>
            <a:off x="514443" y="2740517"/>
            <a:ext cx="29642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8D99AE"/>
                </a:solidFill>
                <a:latin typeface="OCRB" panose="020B0609020202020204" pitchFamily="49" charset="0"/>
              </a:rPr>
              <a:t>FRENCH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832B4F-7392-4479-9759-9EE2057B3BAD}"/>
              </a:ext>
            </a:extLst>
          </p:cNvPr>
          <p:cNvSpPr/>
          <p:nvPr/>
        </p:nvSpPr>
        <p:spPr>
          <a:xfrm>
            <a:off x="4044335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23805-61A5-4BA0-B4FA-ACA72B13C2B0}"/>
              </a:ext>
            </a:extLst>
          </p:cNvPr>
          <p:cNvSpPr txBox="1"/>
          <p:nvPr/>
        </p:nvSpPr>
        <p:spPr>
          <a:xfrm>
            <a:off x="4327150" y="2740517"/>
            <a:ext cx="3427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8D99AE"/>
                </a:solidFill>
                <a:latin typeface="OCRB" panose="020B0609020202020204" pitchFamily="49" charset="0"/>
              </a:rPr>
              <a:t>ENGLISH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A58E2C-9AAC-410D-A6E5-0ECB430F42C4}"/>
              </a:ext>
            </a:extLst>
          </p:cNvPr>
          <p:cNvSpPr/>
          <p:nvPr/>
        </p:nvSpPr>
        <p:spPr>
          <a:xfrm>
            <a:off x="8088670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AD1D6-6948-48FA-8182-4B066E140045}"/>
              </a:ext>
            </a:extLst>
          </p:cNvPr>
          <p:cNvSpPr txBox="1"/>
          <p:nvPr/>
        </p:nvSpPr>
        <p:spPr>
          <a:xfrm>
            <a:off x="8834753" y="2740517"/>
            <a:ext cx="2501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8D99AE"/>
                </a:solidFill>
                <a:latin typeface="OCRB" panose="020B0609020202020204" pitchFamily="49" charset="0"/>
              </a:rPr>
              <a:t>DUTCH</a:t>
            </a:r>
          </a:p>
        </p:txBody>
      </p:sp>
    </p:spTree>
    <p:extLst>
      <p:ext uri="{BB962C8B-B14F-4D97-AF65-F5344CB8AC3E}">
        <p14:creationId xmlns:p14="http://schemas.microsoft.com/office/powerpoint/2010/main" val="2585842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6366C08-FD7C-484F-85CB-C72746FCC3ED}"/>
              </a:ext>
            </a:extLst>
          </p:cNvPr>
          <p:cNvSpPr/>
          <p:nvPr/>
        </p:nvSpPr>
        <p:spPr>
          <a:xfrm>
            <a:off x="0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566D5-1996-47F2-A0F6-7DD6B567FEC8}"/>
              </a:ext>
            </a:extLst>
          </p:cNvPr>
          <p:cNvSpPr txBox="1"/>
          <p:nvPr/>
        </p:nvSpPr>
        <p:spPr>
          <a:xfrm>
            <a:off x="746080" y="2740517"/>
            <a:ext cx="2501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8D99AE"/>
                </a:solidFill>
                <a:latin typeface="OCRB" panose="020B0609020202020204" pitchFamily="49" charset="0"/>
              </a:rPr>
              <a:t>FRANS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832B4F-7392-4479-9759-9EE2057B3BAD}"/>
              </a:ext>
            </a:extLst>
          </p:cNvPr>
          <p:cNvSpPr/>
          <p:nvPr/>
        </p:nvSpPr>
        <p:spPr>
          <a:xfrm>
            <a:off x="4044335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23805-61A5-4BA0-B4FA-ACA72B13C2B0}"/>
              </a:ext>
            </a:extLst>
          </p:cNvPr>
          <p:cNvSpPr txBox="1"/>
          <p:nvPr/>
        </p:nvSpPr>
        <p:spPr>
          <a:xfrm>
            <a:off x="4558785" y="2740517"/>
            <a:ext cx="29642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8D99AE"/>
                </a:solidFill>
                <a:latin typeface="OCRB" panose="020B0609020202020204" pitchFamily="49" charset="0"/>
              </a:rPr>
              <a:t>ENGELS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A58E2C-9AAC-410D-A6E5-0ECB430F42C4}"/>
              </a:ext>
            </a:extLst>
          </p:cNvPr>
          <p:cNvSpPr/>
          <p:nvPr/>
        </p:nvSpPr>
        <p:spPr>
          <a:xfrm>
            <a:off x="8088670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AD1D6-6948-48FA-8182-4B066E140045}"/>
              </a:ext>
            </a:extLst>
          </p:cNvPr>
          <p:cNvSpPr txBox="1"/>
          <p:nvPr/>
        </p:nvSpPr>
        <p:spPr>
          <a:xfrm>
            <a:off x="8141455" y="2832849"/>
            <a:ext cx="3887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8D99AE"/>
                </a:solidFill>
                <a:latin typeface="OCRB" panose="020B0609020202020204" pitchFamily="49" charset="0"/>
              </a:rPr>
              <a:t>NEDERLANDS</a:t>
            </a:r>
          </a:p>
        </p:txBody>
      </p:sp>
    </p:spTree>
    <p:extLst>
      <p:ext uri="{BB962C8B-B14F-4D97-AF65-F5344CB8AC3E}">
        <p14:creationId xmlns:p14="http://schemas.microsoft.com/office/powerpoint/2010/main" val="1247365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6366C08-FD7C-484F-85CB-C72746FCC3ED}"/>
              </a:ext>
            </a:extLst>
          </p:cNvPr>
          <p:cNvSpPr/>
          <p:nvPr/>
        </p:nvSpPr>
        <p:spPr>
          <a:xfrm>
            <a:off x="0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566D5-1996-47F2-A0F6-7DD6B567FEC8}"/>
              </a:ext>
            </a:extLst>
          </p:cNvPr>
          <p:cNvSpPr txBox="1"/>
          <p:nvPr/>
        </p:nvSpPr>
        <p:spPr>
          <a:xfrm>
            <a:off x="977717" y="2740517"/>
            <a:ext cx="20377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8D99AE"/>
                </a:solidFill>
                <a:latin typeface="OCRB" panose="020B0609020202020204" pitchFamily="49" charset="0"/>
              </a:rPr>
              <a:t>NEXT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832B4F-7392-4479-9759-9EE2057B3BAD}"/>
              </a:ext>
            </a:extLst>
          </p:cNvPr>
          <p:cNvSpPr/>
          <p:nvPr/>
        </p:nvSpPr>
        <p:spPr>
          <a:xfrm>
            <a:off x="4044335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23805-61A5-4BA0-B4FA-ACA72B13C2B0}"/>
              </a:ext>
            </a:extLst>
          </p:cNvPr>
          <p:cNvSpPr txBox="1"/>
          <p:nvPr/>
        </p:nvSpPr>
        <p:spPr>
          <a:xfrm>
            <a:off x="4327153" y="2740517"/>
            <a:ext cx="3427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8D99AE"/>
                </a:solidFill>
                <a:latin typeface="OCRB" panose="020B0609020202020204" pitchFamily="49" charset="0"/>
              </a:rPr>
              <a:t>SUIVANT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A58E2C-9AAC-410D-A6E5-0ECB430F42C4}"/>
              </a:ext>
            </a:extLst>
          </p:cNvPr>
          <p:cNvSpPr/>
          <p:nvPr/>
        </p:nvSpPr>
        <p:spPr>
          <a:xfrm>
            <a:off x="8088670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AD1D6-6948-48FA-8182-4B066E140045}"/>
              </a:ext>
            </a:extLst>
          </p:cNvPr>
          <p:cNvSpPr txBox="1"/>
          <p:nvPr/>
        </p:nvSpPr>
        <p:spPr>
          <a:xfrm>
            <a:off x="8139852" y="2740517"/>
            <a:ext cx="3890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8D99AE"/>
                </a:solidFill>
                <a:latin typeface="OCRB" panose="020B0609020202020204" pitchFamily="49" charset="0"/>
              </a:rPr>
              <a:t>VOLGENDE</a:t>
            </a:r>
          </a:p>
        </p:txBody>
      </p:sp>
    </p:spTree>
    <p:extLst>
      <p:ext uri="{BB962C8B-B14F-4D97-AF65-F5344CB8AC3E}">
        <p14:creationId xmlns:p14="http://schemas.microsoft.com/office/powerpoint/2010/main" val="3549649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6366C08-FD7C-484F-85CB-C72746FCC3ED}"/>
              </a:ext>
            </a:extLst>
          </p:cNvPr>
          <p:cNvSpPr/>
          <p:nvPr/>
        </p:nvSpPr>
        <p:spPr>
          <a:xfrm>
            <a:off x="0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566D5-1996-47F2-A0F6-7DD6B567FEC8}"/>
              </a:ext>
            </a:extLst>
          </p:cNvPr>
          <p:cNvSpPr txBox="1"/>
          <p:nvPr/>
        </p:nvSpPr>
        <p:spPr>
          <a:xfrm>
            <a:off x="51183" y="2740517"/>
            <a:ext cx="3890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8D99AE"/>
                </a:solidFill>
                <a:latin typeface="OCRB" panose="020B0609020202020204" pitchFamily="49" charset="0"/>
              </a:rPr>
              <a:t>PREVIOUS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832B4F-7392-4479-9759-9EE2057B3BAD}"/>
              </a:ext>
            </a:extLst>
          </p:cNvPr>
          <p:cNvSpPr/>
          <p:nvPr/>
        </p:nvSpPr>
        <p:spPr>
          <a:xfrm>
            <a:off x="4044335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23805-61A5-4BA0-B4FA-ACA72B13C2B0}"/>
              </a:ext>
            </a:extLst>
          </p:cNvPr>
          <p:cNvSpPr txBox="1"/>
          <p:nvPr/>
        </p:nvSpPr>
        <p:spPr>
          <a:xfrm>
            <a:off x="4073079" y="2786683"/>
            <a:ext cx="3935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rgbClr val="8D99AE"/>
                </a:solidFill>
                <a:latin typeface="OCRB" panose="020B0609020202020204" pitchFamily="49" charset="0"/>
              </a:rPr>
              <a:t>PRECEDENT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A58E2C-9AAC-410D-A6E5-0ECB430F42C4}"/>
              </a:ext>
            </a:extLst>
          </p:cNvPr>
          <p:cNvSpPr/>
          <p:nvPr/>
        </p:nvSpPr>
        <p:spPr>
          <a:xfrm>
            <a:off x="8088670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AD1D6-6948-48FA-8182-4B066E140045}"/>
              </a:ext>
            </a:extLst>
          </p:cNvPr>
          <p:cNvSpPr txBox="1"/>
          <p:nvPr/>
        </p:nvSpPr>
        <p:spPr>
          <a:xfrm>
            <a:off x="8603121" y="2740517"/>
            <a:ext cx="29642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8D99AE"/>
                </a:solidFill>
                <a:latin typeface="OCRB" panose="020B0609020202020204" pitchFamily="49" charset="0"/>
              </a:rPr>
              <a:t>VORIGE</a:t>
            </a:r>
          </a:p>
        </p:txBody>
      </p:sp>
    </p:spTree>
    <p:extLst>
      <p:ext uri="{BB962C8B-B14F-4D97-AF65-F5344CB8AC3E}">
        <p14:creationId xmlns:p14="http://schemas.microsoft.com/office/powerpoint/2010/main" val="2380933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6366C08-FD7C-484F-85CB-C72746FCC3ED}"/>
              </a:ext>
            </a:extLst>
          </p:cNvPr>
          <p:cNvSpPr/>
          <p:nvPr/>
        </p:nvSpPr>
        <p:spPr>
          <a:xfrm>
            <a:off x="403720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pic>
        <p:nvPicPr>
          <p:cNvPr id="3" name="Graphic 2" descr="Single gear">
            <a:extLst>
              <a:ext uri="{FF2B5EF4-FFF2-40B4-BE49-F238E27FC236}">
                <a16:creationId xmlns:a16="http://schemas.microsoft.com/office/drawing/2014/main" id="{4B0CAE80-E6A5-441A-A649-DD5258510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1838649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70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F580AAF-B249-4B16-8139-012B16B3E1FB}"/>
              </a:ext>
            </a:extLst>
          </p:cNvPr>
          <p:cNvSpPr/>
          <p:nvPr/>
        </p:nvSpPr>
        <p:spPr>
          <a:xfrm>
            <a:off x="0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07C89-2BA2-4E12-AE0F-8D7B2D2F1C2A}"/>
              </a:ext>
            </a:extLst>
          </p:cNvPr>
          <p:cNvSpPr txBox="1"/>
          <p:nvPr/>
        </p:nvSpPr>
        <p:spPr>
          <a:xfrm>
            <a:off x="282820" y="2740517"/>
            <a:ext cx="3427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8D99AE"/>
                </a:solidFill>
                <a:latin typeface="OCRB" panose="020B0609020202020204" pitchFamily="49" charset="0"/>
              </a:rPr>
              <a:t>RESTART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13F8DC-A79A-4F1D-B643-665610057D73}"/>
              </a:ext>
            </a:extLst>
          </p:cNvPr>
          <p:cNvSpPr/>
          <p:nvPr/>
        </p:nvSpPr>
        <p:spPr>
          <a:xfrm>
            <a:off x="4099420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F365C-7492-4A2D-9716-7E5AB4315A0E}"/>
              </a:ext>
            </a:extLst>
          </p:cNvPr>
          <p:cNvSpPr txBox="1"/>
          <p:nvPr/>
        </p:nvSpPr>
        <p:spPr>
          <a:xfrm>
            <a:off x="4152208" y="2832849"/>
            <a:ext cx="3887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8D99AE"/>
                </a:solidFill>
                <a:latin typeface="OCRB" panose="020B0609020202020204" pitchFamily="49" charset="0"/>
              </a:rPr>
              <a:t>REDEMARRER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7D54D9-9602-4720-A249-69CE87E29268}"/>
              </a:ext>
            </a:extLst>
          </p:cNvPr>
          <p:cNvSpPr/>
          <p:nvPr/>
        </p:nvSpPr>
        <p:spPr>
          <a:xfrm>
            <a:off x="8198840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DD2AA-2536-4783-A4CC-6E947D888D36}"/>
              </a:ext>
            </a:extLst>
          </p:cNvPr>
          <p:cNvSpPr txBox="1"/>
          <p:nvPr/>
        </p:nvSpPr>
        <p:spPr>
          <a:xfrm>
            <a:off x="8251628" y="2832849"/>
            <a:ext cx="3887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8D99AE"/>
                </a:solidFill>
                <a:latin typeface="OCRB" panose="020B0609020202020204" pitchFamily="49" charset="0"/>
              </a:rPr>
              <a:t>HERSTARTEN</a:t>
            </a:r>
          </a:p>
        </p:txBody>
      </p:sp>
    </p:spTree>
    <p:extLst>
      <p:ext uri="{BB962C8B-B14F-4D97-AF65-F5344CB8AC3E}">
        <p14:creationId xmlns:p14="http://schemas.microsoft.com/office/powerpoint/2010/main" val="3780492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6366C08-FD7C-484F-85CB-C72746FCC3ED}"/>
              </a:ext>
            </a:extLst>
          </p:cNvPr>
          <p:cNvSpPr/>
          <p:nvPr/>
        </p:nvSpPr>
        <p:spPr>
          <a:xfrm>
            <a:off x="0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566D5-1996-47F2-A0F6-7DD6B567FEC8}"/>
              </a:ext>
            </a:extLst>
          </p:cNvPr>
          <p:cNvSpPr txBox="1"/>
          <p:nvPr/>
        </p:nvSpPr>
        <p:spPr>
          <a:xfrm>
            <a:off x="750088" y="274051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rgbClr val="8D99AE"/>
                </a:solidFill>
                <a:latin typeface="OCRB" panose="020B0609020202020204" pitchFamily="49" charset="0"/>
              </a:rPr>
              <a:t>당신의</a:t>
            </a:r>
            <a:endParaRPr lang="en-US" sz="6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832B4F-7392-4479-9759-9EE2057B3BAD}"/>
              </a:ext>
            </a:extLst>
          </p:cNvPr>
          <p:cNvSpPr/>
          <p:nvPr/>
        </p:nvSpPr>
        <p:spPr>
          <a:xfrm>
            <a:off x="4044335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23805-61A5-4BA0-B4FA-ACA72B13C2B0}"/>
              </a:ext>
            </a:extLst>
          </p:cNvPr>
          <p:cNvSpPr txBox="1"/>
          <p:nvPr/>
        </p:nvSpPr>
        <p:spPr>
          <a:xfrm>
            <a:off x="4362970" y="2740517"/>
            <a:ext cx="3409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rgbClr val="8D99AE"/>
                </a:solidFill>
                <a:latin typeface="OCRB" panose="020B0609020202020204" pitchFamily="49" charset="0"/>
              </a:rPr>
              <a:t>어머니와 </a:t>
            </a:r>
            <a:endParaRPr lang="en-US" sz="6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A58E2C-9AAC-410D-A6E5-0ECB430F42C4}"/>
              </a:ext>
            </a:extLst>
          </p:cNvPr>
          <p:cNvSpPr/>
          <p:nvPr/>
        </p:nvSpPr>
        <p:spPr>
          <a:xfrm>
            <a:off x="8088670" y="1251769"/>
            <a:ext cx="3993160" cy="3993160"/>
          </a:xfrm>
          <a:prstGeom prst="ellipse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AD1D6-6948-48FA-8182-4B066E140045}"/>
              </a:ext>
            </a:extLst>
          </p:cNvPr>
          <p:cNvSpPr txBox="1"/>
          <p:nvPr/>
        </p:nvSpPr>
        <p:spPr>
          <a:xfrm>
            <a:off x="9223482" y="274051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rgbClr val="8D99AE"/>
                </a:solidFill>
                <a:latin typeface="OCRB" panose="020B0609020202020204" pitchFamily="49" charset="0"/>
              </a:rPr>
              <a:t>섹스</a:t>
            </a:r>
            <a:endParaRPr lang="en-US" sz="6000" dirty="0">
              <a:solidFill>
                <a:srgbClr val="8D99AE"/>
              </a:solidFill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47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010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CCCE2C-6E30-4003-ACF9-332033418B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0000">
                  <a:alpha val="1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6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7" y="1058041"/>
            <a:ext cx="11157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 at the NEXT button on your right to scroll through my daily communication.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</p:spTree>
    <p:extLst>
      <p:ext uri="{BB962C8B-B14F-4D97-AF65-F5344CB8AC3E}">
        <p14:creationId xmlns:p14="http://schemas.microsoft.com/office/powerpoint/2010/main" val="3501151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CCCE2C-6E30-4003-ACF9-332033418B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0000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4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CCCE2C-6E30-4003-ACF9-332033418B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0000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63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3FDFF5-02DD-41E1-B80B-3D72ADFCAE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0" y="1143433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FAF2A1"/>
                </a:solidFill>
                <a:latin typeface="OCRB" panose="020B0604020202020204" pitchFamily="49" charset="0"/>
              </a:rPr>
              <a:t>CLOUDWALKER</a:t>
            </a:r>
          </a:p>
        </p:txBody>
      </p:sp>
    </p:spTree>
    <p:extLst>
      <p:ext uri="{BB962C8B-B14F-4D97-AF65-F5344CB8AC3E}">
        <p14:creationId xmlns:p14="http://schemas.microsoft.com/office/powerpoint/2010/main" val="3738700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3FDFF5-02DD-41E1-B80B-3D72ADFCAE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-1" y="0"/>
            <a:ext cx="12192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AF2A1"/>
                </a:solidFill>
                <a:latin typeface="OCRB" panose="020B0604020202020204" pitchFamily="49" charset="0"/>
              </a:rPr>
              <a:t>A game by JLV</a:t>
            </a:r>
          </a:p>
          <a:p>
            <a:pPr algn="ctr"/>
            <a:endParaRPr lang="en-US" sz="1000" dirty="0">
              <a:solidFill>
                <a:srgbClr val="FAF2A1"/>
              </a:solidFill>
              <a:latin typeface="OCRB" panose="020B0604020202020204" pitchFamily="49" charset="0"/>
            </a:endParaRPr>
          </a:p>
          <a:p>
            <a:pPr algn="ctr"/>
            <a:r>
              <a:rPr lang="en-US" sz="3600" dirty="0" err="1">
                <a:solidFill>
                  <a:srgbClr val="FAF2A1"/>
                </a:solidFill>
                <a:latin typeface="OCRB" panose="020B0604020202020204" pitchFamily="49" charset="0"/>
              </a:rPr>
              <a:t>Ludum</a:t>
            </a:r>
            <a:r>
              <a:rPr lang="en-US" sz="3600" dirty="0">
                <a:solidFill>
                  <a:srgbClr val="FAF2A1"/>
                </a:solidFill>
                <a:latin typeface="OCRB" panose="020B0604020202020204" pitchFamily="49" charset="0"/>
              </a:rPr>
              <a:t> Dare 44 – “Your life is currency”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C7AB2-D742-4222-B3C5-D1FD579A8A21}"/>
              </a:ext>
            </a:extLst>
          </p:cNvPr>
          <p:cNvSpPr txBox="1"/>
          <p:nvPr/>
        </p:nvSpPr>
        <p:spPr>
          <a:xfrm>
            <a:off x="304800" y="1712685"/>
            <a:ext cx="1156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D99AE"/>
                </a:solidFill>
                <a:latin typeface="OCRB" panose="020B0609020202020204" pitchFamily="49" charset="0"/>
              </a:rPr>
              <a:t>Terrain generated by following Sebastian </a:t>
            </a:r>
            <a:r>
              <a:rPr lang="en-US" dirty="0" err="1">
                <a:solidFill>
                  <a:srgbClr val="8D99AE"/>
                </a:solidFill>
                <a:latin typeface="OCRB" panose="020B0609020202020204" pitchFamily="49" charset="0"/>
              </a:rPr>
              <a:t>Lague’s</a:t>
            </a:r>
            <a:r>
              <a:rPr lang="en-US" dirty="0">
                <a:solidFill>
                  <a:srgbClr val="8D99AE"/>
                </a:solidFill>
                <a:latin typeface="OCRB" panose="020B0609020202020204" pitchFamily="49" charset="0"/>
              </a:rPr>
              <a:t> outstanding tutorial series :</a:t>
            </a:r>
          </a:p>
          <a:p>
            <a:r>
              <a:rPr lang="en-US" dirty="0">
                <a:solidFill>
                  <a:schemeClr val="bg1"/>
                </a:solidFill>
                <a:latin typeface="OCRB" panose="020B0609020202020204" pitchFamily="49" charset="0"/>
              </a:rPr>
              <a:t>https://www.youtube.com/playlist?list=PLFt_AvWsXl0eBW2EiBtl_sxmDtSgZBxB3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8E7B2-37A2-4532-8B4F-A05A7ECEC2FC}"/>
              </a:ext>
            </a:extLst>
          </p:cNvPr>
          <p:cNvSpPr txBox="1"/>
          <p:nvPr/>
        </p:nvSpPr>
        <p:spPr>
          <a:xfrm>
            <a:off x="312056" y="2395377"/>
            <a:ext cx="1156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D99AE"/>
                </a:solidFill>
                <a:latin typeface="OCRB" panose="020B0609020202020204" pitchFamily="49" charset="0"/>
              </a:rPr>
              <a:t>Cloud shader made after </a:t>
            </a:r>
            <a:r>
              <a:rPr lang="en-US" dirty="0" err="1">
                <a:solidFill>
                  <a:srgbClr val="8D99AE"/>
                </a:solidFill>
                <a:latin typeface="OCRB" panose="020B0609020202020204" pitchFamily="49" charset="0"/>
              </a:rPr>
              <a:t>PuckLovesGames’s</a:t>
            </a:r>
            <a:r>
              <a:rPr lang="en-US" dirty="0">
                <a:solidFill>
                  <a:srgbClr val="8D99AE"/>
                </a:solidFill>
                <a:latin typeface="OCRB" panose="020B0609020202020204" pitchFamily="49" charset="0"/>
              </a:rPr>
              <a:t> video tutorial :</a:t>
            </a:r>
          </a:p>
          <a:p>
            <a:r>
              <a:rPr lang="en-US" dirty="0">
                <a:solidFill>
                  <a:schemeClr val="bg1"/>
                </a:solidFill>
                <a:latin typeface="OCRB" panose="020B0609020202020204" pitchFamily="49" charset="0"/>
              </a:rPr>
              <a:t>https://www.youtube.com/watch?v=LLUUIAKFgWg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66C6E-F123-493F-A3CA-890DF78F0FA5}"/>
              </a:ext>
            </a:extLst>
          </p:cNvPr>
          <p:cNvSpPr txBox="1"/>
          <p:nvPr/>
        </p:nvSpPr>
        <p:spPr>
          <a:xfrm>
            <a:off x="312056" y="3105834"/>
            <a:ext cx="1156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D99AE"/>
                </a:solidFill>
                <a:latin typeface="OCRB" panose="020B0609020202020204" pitchFamily="49" charset="0"/>
              </a:rPr>
              <a:t>Sound effects and music :</a:t>
            </a:r>
          </a:p>
          <a:p>
            <a:r>
              <a:rPr lang="en-US" dirty="0">
                <a:solidFill>
                  <a:schemeClr val="bg1"/>
                </a:solidFill>
                <a:latin typeface="OCRB" panose="020B0609020202020204" pitchFamily="49" charset="0"/>
              </a:rPr>
              <a:t>Cakewalk by </a:t>
            </a:r>
            <a:r>
              <a:rPr lang="en-US" dirty="0" err="1">
                <a:solidFill>
                  <a:schemeClr val="bg1"/>
                </a:solidFill>
                <a:latin typeface="OCRB" panose="020B0609020202020204" pitchFamily="49" charset="0"/>
              </a:rPr>
              <a:t>Bandlab</a:t>
            </a:r>
            <a:r>
              <a:rPr lang="en-US" dirty="0">
                <a:solidFill>
                  <a:schemeClr val="bg1"/>
                </a:solidFill>
                <a:latin typeface="OCRB" panose="020B0609020202020204" pitchFamily="49" charset="0"/>
              </a:rPr>
              <a:t> (Wind SFX, Explosion SFX, Heartbeat SFX, BG Music)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B8AD4-EB7F-4BFD-9D7F-5B34A3437C90}"/>
              </a:ext>
            </a:extLst>
          </p:cNvPr>
          <p:cNvSpPr txBox="1"/>
          <p:nvPr/>
        </p:nvSpPr>
        <p:spPr>
          <a:xfrm>
            <a:off x="312056" y="3816291"/>
            <a:ext cx="11567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D99AE"/>
                </a:solidFill>
                <a:latin typeface="OCRB" panose="020B0609020202020204" pitchFamily="49" charset="0"/>
              </a:rPr>
              <a:t>Graphics</a:t>
            </a:r>
          </a:p>
          <a:p>
            <a:r>
              <a:rPr lang="en-US" dirty="0">
                <a:solidFill>
                  <a:schemeClr val="bg1"/>
                </a:solidFill>
                <a:latin typeface="OCRB" panose="020B0609020202020204" pitchFamily="49" charset="0"/>
              </a:rPr>
              <a:t>Blender, PowerPoint (Fonts), https://cpetry.github.io/TextureGenerator-Online/</a:t>
            </a:r>
          </a:p>
          <a:p>
            <a:r>
              <a:rPr lang="en-US" dirty="0">
                <a:solidFill>
                  <a:schemeClr val="bg1"/>
                </a:solidFill>
                <a:latin typeface="OCRB" panose="020B0609020202020204" pitchFamily="49" charset="0"/>
              </a:rPr>
              <a:t>Skybox : </a:t>
            </a:r>
            <a:r>
              <a:rPr lang="en-US" dirty="0" err="1">
                <a:solidFill>
                  <a:schemeClr val="bg1"/>
                </a:solidFill>
                <a:latin typeface="OCRB" panose="020B0609020202020204" pitchFamily="49" charset="0"/>
              </a:rPr>
              <a:t>Spacescape</a:t>
            </a:r>
            <a:r>
              <a:rPr lang="en-US" dirty="0">
                <a:solidFill>
                  <a:schemeClr val="bg1"/>
                </a:solidFill>
                <a:latin typeface="OCRB" panose="020B0609020202020204" pitchFamily="49" charset="0"/>
              </a:rPr>
              <a:t> Generator by Alex Peterson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6ED32-A3FF-4C26-8461-FB6488EBBF5B}"/>
              </a:ext>
            </a:extLst>
          </p:cNvPr>
          <p:cNvSpPr txBox="1"/>
          <p:nvPr/>
        </p:nvSpPr>
        <p:spPr>
          <a:xfrm>
            <a:off x="304800" y="4918287"/>
            <a:ext cx="1156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D99AE"/>
                </a:solidFill>
                <a:latin typeface="OCRB" panose="020B0609020202020204" pitchFamily="49" charset="0"/>
              </a:rPr>
              <a:t>Random text on the final paper :</a:t>
            </a:r>
          </a:p>
          <a:p>
            <a:r>
              <a:rPr lang="en-US" dirty="0">
                <a:solidFill>
                  <a:schemeClr val="bg1"/>
                </a:solidFill>
                <a:latin typeface="OCRB" panose="020B0609020202020204" pitchFamily="49" charset="0"/>
              </a:rPr>
              <a:t>http://www.randomtextgenerator.com/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D7391-A26E-450B-AF4A-7FB4E6EE8DF5}"/>
              </a:ext>
            </a:extLst>
          </p:cNvPr>
          <p:cNvSpPr txBox="1"/>
          <p:nvPr/>
        </p:nvSpPr>
        <p:spPr>
          <a:xfrm>
            <a:off x="304800" y="5625375"/>
            <a:ext cx="11567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D99AE"/>
                </a:solidFill>
                <a:latin typeface="OCRB" panose="020B0609020202020204" pitchFamily="49" charset="0"/>
              </a:rPr>
              <a:t>Engine and Libraries</a:t>
            </a:r>
          </a:p>
          <a:p>
            <a:r>
              <a:rPr lang="en-US" dirty="0">
                <a:solidFill>
                  <a:schemeClr val="bg1"/>
                </a:solidFill>
                <a:latin typeface="OCRB" panose="020B0609020202020204" pitchFamily="49" charset="0"/>
              </a:rPr>
              <a:t>Unity 2018.3.8f1</a:t>
            </a:r>
          </a:p>
          <a:p>
            <a:r>
              <a:rPr lang="en-US" dirty="0">
                <a:solidFill>
                  <a:schemeClr val="bg1"/>
                </a:solidFill>
                <a:latin typeface="OCRB" panose="020B0609020202020204" pitchFamily="49" charset="0"/>
              </a:rPr>
              <a:t>Google VR SDK</a:t>
            </a:r>
          </a:p>
        </p:txBody>
      </p:sp>
    </p:spTree>
    <p:extLst>
      <p:ext uri="{BB962C8B-B14F-4D97-AF65-F5344CB8AC3E}">
        <p14:creationId xmlns:p14="http://schemas.microsoft.com/office/powerpoint/2010/main" val="1404007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6DFA02-0618-49A7-BBC4-A8943862F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042" y="0"/>
            <a:ext cx="637504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54E07-FD90-42A5-BAE1-E2E10E001C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6" t="23379" r="33586" b="1160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8B6D29-6076-4A0E-BD51-5C8EF6D7662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>
            <a:solidFill>
              <a:srgbClr val="FAF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407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681239-5C95-419F-BAF4-05AB8CDA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7574" y="1116125"/>
            <a:ext cx="6096851" cy="4887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6944C4-C580-4C00-B78D-6539D24452DA}"/>
              </a:ext>
            </a:extLst>
          </p:cNvPr>
          <p:cNvSpPr txBox="1"/>
          <p:nvPr/>
        </p:nvSpPr>
        <p:spPr>
          <a:xfrm>
            <a:off x="3047574" y="1304810"/>
            <a:ext cx="6096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AF2A1"/>
                </a:solidFill>
                <a:latin typeface="OCRB" panose="020B0604020202020204" pitchFamily="49" charset="0"/>
              </a:rPr>
              <a:t>CLOUDWALKER</a:t>
            </a:r>
          </a:p>
        </p:txBody>
      </p:sp>
    </p:spTree>
    <p:extLst>
      <p:ext uri="{BB962C8B-B14F-4D97-AF65-F5344CB8AC3E}">
        <p14:creationId xmlns:p14="http://schemas.microsoft.com/office/powerpoint/2010/main" val="290600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6" y="1058041"/>
            <a:ext cx="11587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 role is to spot enemy troops approaching. They can come from all around your post.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</p:spTree>
    <p:extLst>
      <p:ext uri="{BB962C8B-B14F-4D97-AF65-F5344CB8AC3E}">
        <p14:creationId xmlns:p14="http://schemas.microsoft.com/office/powerpoint/2010/main" val="251154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6" y="1058041"/>
            <a:ext cx="1140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spot an enemy, you only need to look at it until the indicator becomes green.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</p:spTree>
    <p:extLst>
      <p:ext uri="{BB962C8B-B14F-4D97-AF65-F5344CB8AC3E}">
        <p14:creationId xmlns:p14="http://schemas.microsoft.com/office/powerpoint/2010/main" val="50071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6" y="1058041"/>
            <a:ext cx="11587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 anti-</a:t>
            </a:r>
            <a:r>
              <a:rPr lang="en-US" sz="4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grav</a:t>
            </a:r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boots are supplied by a finite source of energy.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</p:spTree>
    <p:extLst>
      <p:ext uri="{BB962C8B-B14F-4D97-AF65-F5344CB8AC3E}">
        <p14:creationId xmlns:p14="http://schemas.microsoft.com/office/powerpoint/2010/main" val="418202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6" y="1058041"/>
            <a:ext cx="11350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However, do not worry : we will provide you with a new energy supply everyday.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</p:spTree>
    <p:extLst>
      <p:ext uri="{BB962C8B-B14F-4D97-AF65-F5344CB8AC3E}">
        <p14:creationId xmlns:p14="http://schemas.microsoft.com/office/powerpoint/2010/main" val="315666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5FAB4-0EF5-4BA8-8963-8EDAAF387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A3E-0E32-4DBD-82ED-39EA199276A5}"/>
              </a:ext>
            </a:extLst>
          </p:cNvPr>
          <p:cNvSpPr txBox="1"/>
          <p:nvPr/>
        </p:nvSpPr>
        <p:spPr>
          <a:xfrm>
            <a:off x="260058" y="83890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COMMANDER’S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3485-78F6-4DEE-A081-9B3CE9AA8360}"/>
              </a:ext>
            </a:extLst>
          </p:cNvPr>
          <p:cNvSpPr txBox="1"/>
          <p:nvPr/>
        </p:nvSpPr>
        <p:spPr>
          <a:xfrm>
            <a:off x="604006" y="1058041"/>
            <a:ext cx="11350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is all for today. Good luck, Sentry, and stay sharp.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162D-B9BF-404C-9E8E-3530313C1316}"/>
              </a:ext>
            </a:extLst>
          </p:cNvPr>
          <p:cNvSpPr txBox="1"/>
          <p:nvPr/>
        </p:nvSpPr>
        <p:spPr>
          <a:xfrm>
            <a:off x="353735" y="3727187"/>
            <a:ext cx="89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D99AE"/>
                </a:solidFill>
                <a:latin typeface="OCRB" panose="020B0604020202020204" pitchFamily="49" charset="0"/>
              </a:rPr>
              <a:t>REMAINING ENERGY</a:t>
            </a:r>
          </a:p>
        </p:txBody>
      </p:sp>
    </p:spTree>
    <p:extLst>
      <p:ext uri="{BB962C8B-B14F-4D97-AF65-F5344CB8AC3E}">
        <p14:creationId xmlns:p14="http://schemas.microsoft.com/office/powerpoint/2010/main" val="15621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4514</TotalTime>
  <Words>536</Words>
  <Application>Microsoft Office PowerPoint</Application>
  <PresentationFormat>Widescreen</PresentationFormat>
  <Paragraphs>112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OCRB</vt:lpstr>
      <vt:lpstr>Segoe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Jean-Louis Voiseux</dc:creator>
  <cp:lastModifiedBy>Jean-Louis Voiseux</cp:lastModifiedBy>
  <cp:revision>35</cp:revision>
  <dcterms:created xsi:type="dcterms:W3CDTF">2019-04-27T18:32:21Z</dcterms:created>
  <dcterms:modified xsi:type="dcterms:W3CDTF">2019-08-22T18:28:29Z</dcterms:modified>
</cp:coreProperties>
</file>