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4d978c9826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4d978c9826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556625"/>
            <a:ext cx="8520600" cy="104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33">
                <a:latin typeface="Comic Sans MS"/>
                <a:ea typeface="Comic Sans MS"/>
                <a:cs typeface="Comic Sans MS"/>
                <a:sym typeface="Comic Sans MS"/>
              </a:rPr>
              <a:t>Mapping Taylor Swift: Visualizing Genre Evolution, Word Themes, and Tour Geography</a:t>
            </a:r>
            <a:endParaRPr sz="2333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874"/>
              <a:buFont typeface="Arial"/>
              <a:buNone/>
            </a:pPr>
            <a:r>
              <a:rPr lang="en" sz="1777">
                <a:latin typeface="Comic Sans MS"/>
                <a:ea typeface="Comic Sans MS"/>
                <a:cs typeface="Comic Sans MS"/>
                <a:sym typeface="Comic Sans MS"/>
              </a:rPr>
              <a:t>By: Jenny Wang</a:t>
            </a:r>
            <a:endParaRPr sz="1888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4250" y="1866712"/>
            <a:ext cx="4649750" cy="2324888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790500"/>
            <a:ext cx="4406275" cy="247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 rotWithShape="1">
          <a:blip r:embed="rId3">
            <a:alphaModFix/>
          </a:blip>
          <a:srcRect l="1234"/>
          <a:stretch/>
        </p:blipFill>
        <p:spPr>
          <a:xfrm>
            <a:off x="3693100" y="2072175"/>
            <a:ext cx="5451175" cy="307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 rotWithShape="1">
          <a:blip r:embed="rId4">
            <a:alphaModFix/>
          </a:blip>
          <a:srcRect r="1922"/>
          <a:stretch/>
        </p:blipFill>
        <p:spPr>
          <a:xfrm>
            <a:off x="50675" y="133875"/>
            <a:ext cx="4692226" cy="311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47701" y="152400"/>
            <a:ext cx="1767375" cy="176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43676" y="152400"/>
            <a:ext cx="1767375" cy="176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2900" y="3252850"/>
            <a:ext cx="1767375" cy="176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064625" y="3252850"/>
            <a:ext cx="1767375" cy="176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Office PowerPoint</Application>
  <PresentationFormat>On-screen Show (16:9)</PresentationFormat>
  <Paragraphs>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Comic Sans MS</vt:lpstr>
      <vt:lpstr>Simple Light</vt:lpstr>
      <vt:lpstr>Mapping Taylor Swift: Visualizing Genre Evolution, Word Themes, and Tour Geography By: Jenny Wang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Mapping Taylor Swift: Visualizing Genre Evolution, Word Themes, and Tour Geography By: Jenny Wang</dc:title>
  <cp:lastModifiedBy>Jennifer L Wang</cp:lastModifiedBy>
  <cp:revision>1</cp:revision>
  <dcterms:modified xsi:type="dcterms:W3CDTF">2025-04-22T22:07:35Z</dcterms:modified>
</cp:coreProperties>
</file>