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4"/>
    <p:restoredTop sz="94690"/>
  </p:normalViewPr>
  <p:slideViewPr>
    <p:cSldViewPr snapToGrid="0" snapToObjects="1">
      <p:cViewPr varScale="1">
        <p:scale>
          <a:sx n="84" d="100"/>
          <a:sy n="84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B618-6B6B-A940-93C7-2B7CB261A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A91B2-CE2E-874D-B209-204F0A557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7BB8-643B-8A45-8144-2025D249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A58-27E6-8948-AB83-F48E6536A62D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035B0-9276-3C4F-8913-CC42098C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F6C0-726D-9C46-BEBE-38C1A324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C9CB-EA85-994F-A909-35E80EB8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CD20-E256-BE43-964B-310369C7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B8ECE-2658-A547-8E98-9F03BFDE8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1E47E-CFAA-5648-B6A5-2742E5FB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A58-27E6-8948-AB83-F48E6536A62D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4180-8C4D-1F45-8705-43AD816A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2183-1242-E449-A236-CCC539A5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C9CB-EA85-994F-A909-35E80EB8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78CA3-B01D-CA43-8B81-8FF5219C2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497BE-A6F0-FB4E-AA47-0E4717B98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2A807-040A-9F4E-ACB0-1D6A0720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A58-27E6-8948-AB83-F48E6536A62D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EBDE-F5B5-6645-9D63-343302FD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28438-86FD-214F-8A64-5B4E70B6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C9CB-EA85-994F-A909-35E80EB8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8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8BE-6176-054D-806A-5448CAF3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B8DD-9990-5848-B564-3BBB03B8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DCFB4-DD43-0D43-ACEF-17FA3461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A58-27E6-8948-AB83-F48E6536A62D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B337D-E334-574F-9593-B47F866C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96B2-BAE0-6049-84BB-4313613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C9CB-EA85-994F-A909-35E80EB8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BEE7-1B6D-B44B-B5A9-CB632280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4EF1C-A48E-7E4C-B042-93D34653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3857F-4C10-5940-9CE5-F961718F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A58-27E6-8948-AB83-F48E6536A62D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3E803-908B-3748-8FBC-E3909808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F07A-ACBB-DF47-A69E-8209928C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C9CB-EA85-994F-A909-35E80EB8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DE38-015E-1646-B469-D5F1D32E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E1C8-E177-A942-83CA-480734394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ACAF7-A5B0-4D4A-97BA-7D6E4AF70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629E8-7F6A-5D46-9E8A-EC653D2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A58-27E6-8948-AB83-F48E6536A62D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DA478-95BA-9F4E-BFFF-5AE0BBD2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8D2A7-F3B5-3346-9E2C-3D98D569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C9CB-EA85-994F-A909-35E80EB8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A0C6-CCF7-FB44-9656-73E11863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35A84-3898-4F46-8966-5DF78F32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7E79C-240C-0F4A-88EE-B07A5E9B8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A5181-2280-F647-94FC-42C42DDBC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AC08A-5E00-0043-A752-2ED6EA5E5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82ABE-C292-7145-A303-66B05A92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A58-27E6-8948-AB83-F48E6536A62D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A13F-1339-B94B-BFE9-B36FBBB2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645B1-5B2B-3B45-A331-6DE0F2EC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C9CB-EA85-994F-A909-35E80EB8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A0BA-6C7C-8445-BAF4-7E41E8CF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2006A-AC15-F348-B2B5-A7D8BC2D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A58-27E6-8948-AB83-F48E6536A62D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0B1C3-1507-3541-A862-878A4C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C7736-7B29-3F46-958B-007DE9C4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C9CB-EA85-994F-A909-35E80EB8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D7F20-3117-F149-AB2F-5797125C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A58-27E6-8948-AB83-F48E6536A62D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86ED4-1C8A-4740-8D02-6A396703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9B8BE-AED3-3441-AB14-50C271BB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C9CB-EA85-994F-A909-35E80EB8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7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1E89-AC6F-3349-976E-3713AF53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3552-5929-4246-A431-6A48588E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55B45-BA5F-1744-BF87-8404B00C7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6D1C4-3652-A646-80D7-7606DAF8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A58-27E6-8948-AB83-F48E6536A62D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F1EC-DE6E-8C43-A6DB-B3AF8885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D53A8-D280-F949-BEA0-FAC67ED5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C9CB-EA85-994F-A909-35E80EB8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C5FA-7020-C749-A9F8-5B9DD8CC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01B4B-63C3-F842-89A6-17F01F505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714ED-B127-0247-B0C7-A895B30B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47226-690F-1747-B64C-E6F3A547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A58-27E6-8948-AB83-F48E6536A62D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86140-DF93-B24F-B326-FE4BB41D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31B7E-7441-4943-8448-2B306675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C9CB-EA85-994F-A909-35E80EB8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BA2B2-CD61-A74B-AF0E-23FDF043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265B6-2624-A04D-83EF-B01C89DA3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D74B-1C17-E346-9C9D-92B55B590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EA58-27E6-8948-AB83-F48E6536A62D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D9B2-ED1C-324B-A199-2FE5ABAB4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666B-D504-764C-9933-B4388298D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C9CB-EA85-994F-A909-35E80EB8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E8EB4-AC9F-0D4D-A618-0CEE135D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EmptyPlates</a:t>
            </a:r>
            <a:r>
              <a:rPr lang="en-US" dirty="0"/>
              <a:t> badges: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3F6FB6A-85AC-AB4F-A986-DEF95B25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32" y="2039513"/>
            <a:ext cx="1527525" cy="1527525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C716C292-735F-A24A-A900-0E2972D42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213" y="2039512"/>
            <a:ext cx="1527525" cy="1527525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42E9C5F4-FDAD-C844-B93D-339C95BCE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738" y="2039511"/>
            <a:ext cx="1527525" cy="1527525"/>
          </a:xfrm>
          <a:prstGeom prst="rect">
            <a:avLst/>
          </a:prstGeom>
        </p:spPr>
      </p:pic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EA49AB25-7808-1342-8BAE-9A19718AF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263" y="2039511"/>
            <a:ext cx="1527525" cy="1527525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5820330A-C5D7-6F46-BAE3-6E7562758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383" y="3956900"/>
            <a:ext cx="2181150" cy="2181150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CBCFA118-7029-F941-AE5A-5E9733ED8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2345" y="3956900"/>
            <a:ext cx="2181150" cy="2181150"/>
          </a:xfrm>
          <a:prstGeom prst="rect">
            <a:avLst/>
          </a:prstGeom>
        </p:spPr>
      </p:pic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94684601-CC10-2849-AF0B-FF2741CBDD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8714" y="3981564"/>
            <a:ext cx="2181150" cy="218115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51352071-89DB-CB4C-9AE1-DB69B0507E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76" y="3981564"/>
            <a:ext cx="2181150" cy="2181150"/>
          </a:xfrm>
          <a:prstGeom prst="rect">
            <a:avLst/>
          </a:prstGeom>
        </p:spPr>
      </p:pic>
      <p:pic>
        <p:nvPicPr>
          <p:cNvPr id="22" name="Picture 21" descr="A picture containing diagram&#10;&#10;Description automatically generated">
            <a:extLst>
              <a:ext uri="{FF2B5EF4-FFF2-40B4-BE49-F238E27FC236}">
                <a16:creationId xmlns:a16="http://schemas.microsoft.com/office/drawing/2014/main" id="{9A6286F3-4521-394A-9A55-7872D1715C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5857" y="3981564"/>
            <a:ext cx="2181150" cy="2181150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F996F309-3ACC-B145-89CE-8B65C2B2AF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5251" y="1690688"/>
            <a:ext cx="1912949" cy="1912949"/>
          </a:xfrm>
          <a:prstGeom prst="rect">
            <a:avLst/>
          </a:prstGeom>
        </p:spPr>
      </p:pic>
      <p:pic>
        <p:nvPicPr>
          <p:cNvPr id="26" name="Picture 25" descr="Logo&#10;&#10;Description automatically generated with medium confidence">
            <a:extLst>
              <a:ext uri="{FF2B5EF4-FFF2-40B4-BE49-F238E27FC236}">
                <a16:creationId xmlns:a16="http://schemas.microsoft.com/office/drawing/2014/main" id="{10ABCD59-D54C-5742-870D-ED1FB04F12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28200" y="1637438"/>
            <a:ext cx="2181150" cy="2181150"/>
          </a:xfrm>
          <a:prstGeom prst="rect">
            <a:avLst/>
          </a:prstGeom>
        </p:spPr>
      </p:pic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6D779D93-F46F-064B-8C59-7C7019F7B4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91375" y="171411"/>
            <a:ext cx="1047751" cy="1047751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28B1FD72-FF8C-B54B-9D24-ECE88F608B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08682" y="171411"/>
            <a:ext cx="1047750" cy="1047750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D9E0F3D4-DE31-9340-8928-8D5C611DB4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56432" y="29722"/>
            <a:ext cx="1347673" cy="1347673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260B04C6-5D87-7641-8DB8-9238178C9DD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73737" y="29721"/>
            <a:ext cx="1347673" cy="1347673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0773113A-D561-EC40-8E21-D8BF93906A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47007" y="4078631"/>
            <a:ext cx="1807819" cy="18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6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7345-B6A0-8049-ACBF-23F20407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6800" cy="1325563"/>
          </a:xfrm>
        </p:spPr>
        <p:txBody>
          <a:bodyPr/>
          <a:lstStyle/>
          <a:p>
            <a:r>
              <a:rPr lang="en-US" dirty="0"/>
              <a:t>Learn2Earn badges: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3FF8D8D1-E84B-B748-A7EB-37D29038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690688"/>
            <a:ext cx="2381250" cy="2381250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DB2C7F-35DC-7343-9FA9-3E4B18C79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1690688"/>
            <a:ext cx="2381250" cy="238125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004DBB4-D521-1A46-B27F-F03DF0B63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1690688"/>
            <a:ext cx="2381250" cy="238125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FC4FB9B-004A-084C-8361-E67ED222C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66432"/>
            <a:ext cx="1862137" cy="1862137"/>
          </a:xfrm>
          <a:prstGeom prst="rect">
            <a:avLst/>
          </a:prstGeom>
        </p:spPr>
      </p:pic>
      <p:pic>
        <p:nvPicPr>
          <p:cNvPr id="12" name="Picture 11" descr="A picture containing text, clipart, vector graphics, screenshot&#10;&#10;Description automatically generated">
            <a:extLst>
              <a:ext uri="{FF2B5EF4-FFF2-40B4-BE49-F238E27FC236}">
                <a16:creationId xmlns:a16="http://schemas.microsoft.com/office/drawing/2014/main" id="{5991C4F8-72F6-0740-9707-E49C5F992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650" y="4466431"/>
            <a:ext cx="1862137" cy="1862137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AF5C021A-A4C1-AD4B-818C-83362CBC4B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25" y="1690688"/>
            <a:ext cx="2381250" cy="238125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C4C84219-99C9-A748-9939-6D5179193A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2950" y="1690688"/>
            <a:ext cx="2381250" cy="2381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9290F4-0996-7B4D-9DED-CFE64DE7DC74}"/>
              </a:ext>
            </a:extLst>
          </p:cNvPr>
          <p:cNvSpPr txBox="1"/>
          <p:nvPr/>
        </p:nvSpPr>
        <p:spPr>
          <a:xfrm>
            <a:off x="5867401" y="4474171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Points and percentage complete badges can be used in this on too</a:t>
            </a:r>
          </a:p>
        </p:txBody>
      </p:sp>
    </p:spTree>
    <p:extLst>
      <p:ext uri="{BB962C8B-B14F-4D97-AF65-F5344CB8AC3E}">
        <p14:creationId xmlns:p14="http://schemas.microsoft.com/office/powerpoint/2010/main" val="294150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EmptyPlates badges:</vt:lpstr>
      <vt:lpstr>Learn2Earn badges: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EmptyPlates badges:</dc:title>
  <dc:creator>Walker, Jennifer L</dc:creator>
  <cp:lastModifiedBy>Walker, Jennifer L</cp:lastModifiedBy>
  <cp:revision>2</cp:revision>
  <dcterms:created xsi:type="dcterms:W3CDTF">2021-02-20T12:11:36Z</dcterms:created>
  <dcterms:modified xsi:type="dcterms:W3CDTF">2021-02-20T12:22:25Z</dcterms:modified>
</cp:coreProperties>
</file>