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7" r:id="rId5"/>
    <p:sldId id="258"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74"/>
  </p:normalViewPr>
  <p:slideViewPr>
    <p:cSldViewPr snapToGrid="0" snapToObjects="1">
      <p:cViewPr varScale="1">
        <p:scale>
          <a:sx n="83" d="100"/>
          <a:sy n="83" d="100"/>
        </p:scale>
        <p:origin x="696" y="72"/>
      </p:cViewPr>
      <p:guideLst/>
    </p:cSldViewPr>
  </p:slideViewPr>
  <p:notesTextViewPr>
    <p:cViewPr>
      <p:scale>
        <a:sx n="1" d="1"/>
        <a:sy n="1" d="1"/>
      </p:scale>
      <p:origin x="0" y="0"/>
    </p:cViewPr>
  </p:notesTextViewPr>
  <p:notesViewPr>
    <p:cSldViewPr snapToGrid="0" snapToObjects="1" showGuides="1">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7EEBE-B043-9246-8006-83D4473246C1}" type="datetimeFigureOut">
              <a:rPr lang="en-GB" smtClean="0"/>
              <a:t>30/04/2024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9C463-866D-8F4B-A1DC-0C5B5ED256E6}" type="slidenum">
              <a:rPr lang="en-GB" smtClean="0"/>
              <a:t>‹#›</a:t>
            </a:fld>
            <a:endParaRPr lang="en-GB"/>
          </a:p>
        </p:txBody>
      </p:sp>
    </p:spTree>
    <p:extLst>
      <p:ext uri="{BB962C8B-B14F-4D97-AF65-F5344CB8AC3E}">
        <p14:creationId xmlns:p14="http://schemas.microsoft.com/office/powerpoint/2010/main" val="53003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ITCH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5" name="Text Placeholder 4">
            <a:extLst>
              <a:ext uri="{FF2B5EF4-FFF2-40B4-BE49-F238E27FC236}">
                <a16:creationId xmlns:a16="http://schemas.microsoft.com/office/drawing/2014/main" id="{E11A3400-9CD4-48DC-B3F0-8F931769A437}"/>
              </a:ext>
            </a:extLst>
          </p:cNvPr>
          <p:cNvSpPr>
            <a:spLocks noGrp="1"/>
          </p:cNvSpPr>
          <p:nvPr>
            <p:ph type="body" sz="quarter" idx="10" hasCustomPrompt="1"/>
          </p:nvPr>
        </p:nvSpPr>
        <p:spPr>
          <a:xfrm>
            <a:off x="1524000" y="4689728"/>
            <a:ext cx="9144000" cy="569912"/>
          </a:xfrm>
        </p:spPr>
        <p:txBody>
          <a:bodyPr anchor="ctr">
            <a:normAutofit/>
          </a:bodyPr>
          <a:lstStyle>
            <a:lvl1pPr marL="0" indent="0" algn="ctr">
              <a:buNone/>
              <a:defRPr sz="2400"/>
            </a:lvl1pPr>
          </a:lstStyle>
          <a:p>
            <a:pPr lvl="0"/>
            <a:r>
              <a:rPr lang="en-GB" dirty="0"/>
              <a:t>[Name] [Surname] | [Month] [Year]</a:t>
            </a:r>
          </a:p>
        </p:txBody>
      </p:sp>
      <p:sp>
        <p:nvSpPr>
          <p:cNvPr id="8" name="TextBox 7">
            <a:extLst>
              <a:ext uri="{FF2B5EF4-FFF2-40B4-BE49-F238E27FC236}">
                <a16:creationId xmlns:a16="http://schemas.microsoft.com/office/drawing/2014/main" id="{118FB022-96CD-41B6-89A0-720DC102C31A}"/>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extLst>
      <p:ext uri="{BB962C8B-B14F-4D97-AF65-F5344CB8AC3E}">
        <p14:creationId xmlns:p14="http://schemas.microsoft.com/office/powerpoint/2010/main" val="6518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COP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10517188"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lvl1pPr>
              <a:defRPr baseline="0"/>
            </a:lvl1pPr>
          </a:lstStyle>
          <a:p>
            <a:r>
              <a:rPr lang="en-GB" dirty="0"/>
              <a:t>FULL PAGE COPY</a:t>
            </a:r>
          </a:p>
        </p:txBody>
      </p:sp>
      <p:sp>
        <p:nvSpPr>
          <p:cNvPr id="4" name="TextBox 3">
            <a:extLst>
              <a:ext uri="{FF2B5EF4-FFF2-40B4-BE49-F238E27FC236}">
                <a16:creationId xmlns:a16="http://schemas.microsoft.com/office/drawing/2014/main" id="{C9748802-3225-447C-BDAC-000ED9D9FE81}"/>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TWO COLUMNS </a:t>
            </a:r>
          </a:p>
        </p:txBody>
      </p:sp>
      <p:sp>
        <p:nvSpPr>
          <p:cNvPr id="11" name="Content Placeholder 2"/>
          <p:cNvSpPr>
            <a:spLocks noGrp="1"/>
          </p:cNvSpPr>
          <p:nvPr>
            <p:ph idx="13" hasCustomPrompt="1"/>
          </p:nvPr>
        </p:nvSpPr>
        <p:spPr>
          <a:xfrm>
            <a:off x="6323648"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5" name="TextBox 4">
            <a:extLst>
              <a:ext uri="{FF2B5EF4-FFF2-40B4-BE49-F238E27FC236}">
                <a16:creationId xmlns:a16="http://schemas.microsoft.com/office/drawing/2014/main" id="{A1100606-D081-484C-BF81-2FB24EBD6F5D}"/>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NFO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TWO COLUMNS </a:t>
            </a:r>
          </a:p>
        </p:txBody>
      </p:sp>
      <p:sp>
        <p:nvSpPr>
          <p:cNvPr id="11" name="Content Placeholder 2"/>
          <p:cNvSpPr>
            <a:spLocks noGrp="1"/>
          </p:cNvSpPr>
          <p:nvPr>
            <p:ph idx="13" hasCustomPrompt="1"/>
          </p:nvPr>
        </p:nvSpPr>
        <p:spPr>
          <a:xfrm>
            <a:off x="6323648" y="1484314"/>
            <a:ext cx="5028565" cy="2687636"/>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p:txBody>
      </p:sp>
      <p:sp>
        <p:nvSpPr>
          <p:cNvPr id="7" name="Text Placeholder 6">
            <a:extLst>
              <a:ext uri="{FF2B5EF4-FFF2-40B4-BE49-F238E27FC236}">
                <a16:creationId xmlns:a16="http://schemas.microsoft.com/office/drawing/2014/main" id="{06D0CEC8-EF7F-4185-95DE-2C32F0BB3EE6}"/>
              </a:ext>
            </a:extLst>
          </p:cNvPr>
          <p:cNvSpPr>
            <a:spLocks noGrp="1"/>
          </p:cNvSpPr>
          <p:nvPr>
            <p:ph type="body" sz="quarter" idx="14"/>
          </p:nvPr>
        </p:nvSpPr>
        <p:spPr>
          <a:xfrm>
            <a:off x="6323013" y="4557713"/>
            <a:ext cx="5029200" cy="1219632"/>
          </a:xfrm>
          <a:solidFill>
            <a:schemeClr val="accent1"/>
          </a:solidFill>
        </p:spPr>
        <p:txBody>
          <a:bodyPr anchor="ctr">
            <a:normAutofit/>
          </a:bodyPr>
          <a:lstStyle>
            <a:lvl1pPr marL="0" indent="0" algn="ctr">
              <a:buNone/>
              <a:defRPr sz="2000">
                <a:solidFill>
                  <a:schemeClr val="bg2"/>
                </a:solidFill>
              </a:defRPr>
            </a:lvl1pPr>
          </a:lstStyle>
          <a:p>
            <a:pPr lvl="0"/>
            <a:r>
              <a:rPr lang="en-US"/>
              <a:t>Click to edit Master text styles</a:t>
            </a:r>
          </a:p>
        </p:txBody>
      </p:sp>
      <p:sp>
        <p:nvSpPr>
          <p:cNvPr id="6" name="TextBox 5">
            <a:extLst>
              <a:ext uri="{FF2B5EF4-FFF2-40B4-BE49-F238E27FC236}">
                <a16:creationId xmlns:a16="http://schemas.microsoft.com/office/drawing/2014/main" id="{062C0619-05B8-41C1-AA78-D33B3B99482E}"/>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SLIDE WITH IMA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OUR APPROACH</a:t>
            </a:r>
          </a:p>
        </p:txBody>
      </p:sp>
      <p:sp>
        <p:nvSpPr>
          <p:cNvPr id="2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32" name="Straight Connector 31"/>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6" name="Straight Connector 35"/>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4" name="Straight Connector 43"/>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8" name="Straight Connector 47"/>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4"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5"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6"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7"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8"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3" name="TextBox 22">
            <a:extLst>
              <a:ext uri="{FF2B5EF4-FFF2-40B4-BE49-F238E27FC236}">
                <a16:creationId xmlns:a16="http://schemas.microsoft.com/office/drawing/2014/main" id="{850FE911-CC0E-44ED-8341-792A1ED56935}"/>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BULLETS SLIDE">
    <p:spTree>
      <p:nvGrpSpPr>
        <p:cNvPr id="1" name=""/>
        <p:cNvGrpSpPr/>
        <p:nvPr/>
      </p:nvGrpSpPr>
      <p:grpSpPr>
        <a:xfrm>
          <a:off x="0" y="0"/>
          <a:ext cx="0" cy="0"/>
          <a:chOff x="0" y="0"/>
          <a:chExt cx="0" cy="0"/>
        </a:xfrm>
      </p:grpSpPr>
      <p:sp>
        <p:nvSpPr>
          <p:cNvPr id="27" name="Rectangle 26"/>
          <p:cNvSpPr/>
          <p:nvPr userDrawn="1"/>
        </p:nvSpPr>
        <p:spPr>
          <a:xfrm>
            <a:off x="5932967" y="1503591"/>
            <a:ext cx="5419246" cy="3351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OUR PRODUCTS</a:t>
            </a:r>
          </a:p>
        </p:txBody>
      </p:sp>
      <p:sp>
        <p:nvSpPr>
          <p:cNvPr id="5" name="Text Placeholder 4"/>
          <p:cNvSpPr>
            <a:spLocks noGrp="1"/>
          </p:cNvSpPr>
          <p:nvPr>
            <p:ph type="body" sz="quarter" idx="17"/>
          </p:nvPr>
        </p:nvSpPr>
        <p:spPr>
          <a:xfrm>
            <a:off x="5932967" y="1484314"/>
            <a:ext cx="5419246" cy="3371850"/>
          </a:xfrm>
          <a:solidFill>
            <a:schemeClr val="tx1"/>
          </a:solidFill>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Box 5">
            <a:extLst>
              <a:ext uri="{FF2B5EF4-FFF2-40B4-BE49-F238E27FC236}">
                <a16:creationId xmlns:a16="http://schemas.microsoft.com/office/drawing/2014/main" id="{3AE832C3-E416-4D60-8C82-CB340AFE4D6F}"/>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BULLETS SLIDE TYPE 2">
    <p:spTree>
      <p:nvGrpSpPr>
        <p:cNvPr id="1" name=""/>
        <p:cNvGrpSpPr/>
        <p:nvPr/>
      </p:nvGrpSpPr>
      <p:grpSpPr>
        <a:xfrm>
          <a:off x="0" y="0"/>
          <a:ext cx="0" cy="0"/>
          <a:chOff x="0" y="0"/>
          <a:chExt cx="0" cy="0"/>
        </a:xfrm>
      </p:grpSpPr>
      <p:sp>
        <p:nvSpPr>
          <p:cNvPr id="27" name="Rectangle 26"/>
          <p:cNvSpPr/>
          <p:nvPr userDrawn="1"/>
        </p:nvSpPr>
        <p:spPr>
          <a:xfrm>
            <a:off x="0" y="1488221"/>
            <a:ext cx="4114800" cy="32602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lvl1pPr>
              <a:defRPr baseline="0"/>
            </a:lvl1pPr>
          </a:lstStyle>
          <a:p>
            <a:r>
              <a:rPr lang="en-GB" dirty="0"/>
              <a:t>PRODUCT FEATURES</a:t>
            </a:r>
          </a:p>
        </p:txBody>
      </p:sp>
      <p:sp>
        <p:nvSpPr>
          <p:cNvPr id="16" name="Rectangle 15"/>
          <p:cNvSpPr/>
          <p:nvPr userDrawn="1"/>
        </p:nvSpPr>
        <p:spPr>
          <a:xfrm>
            <a:off x="8077200" y="1488221"/>
            <a:ext cx="4114800" cy="32602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7"/>
          </p:nvPr>
        </p:nvSpPr>
        <p:spPr>
          <a:xfrm>
            <a:off x="192088"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
          <p:cNvSpPr>
            <a:spLocks noGrp="1"/>
          </p:cNvSpPr>
          <p:nvPr>
            <p:ph type="body" sz="quarter" idx="18"/>
          </p:nvPr>
        </p:nvSpPr>
        <p:spPr>
          <a:xfrm>
            <a:off x="8300834"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Box 7">
            <a:extLst>
              <a:ext uri="{FF2B5EF4-FFF2-40B4-BE49-F238E27FC236}">
                <a16:creationId xmlns:a16="http://schemas.microsoft.com/office/drawing/2014/main" id="{072E349B-52FE-478D-92BD-9E2749CB6B7D}"/>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3">
    <p:spTree>
      <p:nvGrpSpPr>
        <p:cNvPr id="1" name=""/>
        <p:cNvGrpSpPr/>
        <p:nvPr/>
      </p:nvGrpSpPr>
      <p:grpSpPr>
        <a:xfrm>
          <a:off x="0" y="0"/>
          <a:ext cx="0" cy="0"/>
          <a:chOff x="0" y="0"/>
          <a:chExt cx="0" cy="0"/>
        </a:xfrm>
      </p:grpSpPr>
      <p:sp>
        <p:nvSpPr>
          <p:cNvPr id="12" name="Rectangle 11"/>
          <p:cNvSpPr/>
          <p:nvPr userDrawn="1"/>
        </p:nvSpPr>
        <p:spPr>
          <a:xfrm>
            <a:off x="0" y="0"/>
            <a:ext cx="12192000" cy="36469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8" name="TextBox 7">
            <a:extLst>
              <a:ext uri="{FF2B5EF4-FFF2-40B4-BE49-F238E27FC236}">
                <a16:creationId xmlns:a16="http://schemas.microsoft.com/office/drawing/2014/main" id="{9E76FEE0-10B5-437D-B927-A254848C722E}"/>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4">
    <p:spTree>
      <p:nvGrpSpPr>
        <p:cNvPr id="1" name=""/>
        <p:cNvGrpSpPr/>
        <p:nvPr/>
      </p:nvGrpSpPr>
      <p:grpSpPr>
        <a:xfrm>
          <a:off x="0" y="0"/>
          <a:ext cx="0" cy="0"/>
          <a:chOff x="0" y="0"/>
          <a:chExt cx="0" cy="0"/>
        </a:xfrm>
      </p:grpSpPr>
      <p:sp>
        <p:nvSpPr>
          <p:cNvPr id="12" name="Rectangle 11"/>
          <p:cNvSpPr/>
          <p:nvPr userDrawn="1"/>
        </p:nvSpPr>
        <p:spPr>
          <a:xfrm>
            <a:off x="0" y="0"/>
            <a:ext cx="12192000" cy="33571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 Placeholder 21"/>
          <p:cNvSpPr>
            <a:spLocks noGrp="1"/>
          </p:cNvSpPr>
          <p:nvPr>
            <p:ph type="body" sz="quarter" idx="13" hasCustomPrompt="1"/>
          </p:nvPr>
        </p:nvSpPr>
        <p:spPr>
          <a:xfrm>
            <a:off x="1643893" y="168953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643968" y="191242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6" name="Text Placeholder 21"/>
          <p:cNvSpPr>
            <a:spLocks noGrp="1"/>
          </p:cNvSpPr>
          <p:nvPr>
            <p:ph type="body" sz="quarter" idx="36" hasCustomPrompt="1"/>
          </p:nvPr>
        </p:nvSpPr>
        <p:spPr>
          <a:xfrm>
            <a:off x="1643819" y="255005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7" name="Text Placeholder 27"/>
          <p:cNvSpPr>
            <a:spLocks noGrp="1"/>
          </p:cNvSpPr>
          <p:nvPr>
            <p:ph type="body" sz="quarter" idx="37" hasCustomPrompt="1"/>
          </p:nvPr>
        </p:nvSpPr>
        <p:spPr>
          <a:xfrm>
            <a:off x="1643894" y="277294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8" name="Text Placeholder 21"/>
          <p:cNvSpPr>
            <a:spLocks noGrp="1"/>
          </p:cNvSpPr>
          <p:nvPr>
            <p:ph type="body" sz="quarter" idx="38" hasCustomPrompt="1"/>
          </p:nvPr>
        </p:nvSpPr>
        <p:spPr>
          <a:xfrm>
            <a:off x="1643819" y="3592714"/>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9" name="Text Placeholder 27"/>
          <p:cNvSpPr>
            <a:spLocks noGrp="1"/>
          </p:cNvSpPr>
          <p:nvPr>
            <p:ph type="body" sz="quarter" idx="39" hasCustomPrompt="1"/>
          </p:nvPr>
        </p:nvSpPr>
        <p:spPr>
          <a:xfrm>
            <a:off x="1643894" y="3815612"/>
            <a:ext cx="2317390"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0" name="Text Placeholder 21"/>
          <p:cNvSpPr>
            <a:spLocks noGrp="1"/>
          </p:cNvSpPr>
          <p:nvPr>
            <p:ph type="body" sz="quarter" idx="40" hasCustomPrompt="1"/>
          </p:nvPr>
        </p:nvSpPr>
        <p:spPr>
          <a:xfrm>
            <a:off x="1643819" y="4448408"/>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41" hasCustomPrompt="1"/>
          </p:nvPr>
        </p:nvSpPr>
        <p:spPr>
          <a:xfrm>
            <a:off x="1643894" y="4671306"/>
            <a:ext cx="2317390"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Oval 23"/>
          <p:cNvSpPr/>
          <p:nvPr userDrawn="1"/>
        </p:nvSpPr>
        <p:spPr>
          <a:xfrm>
            <a:off x="835025" y="1592447"/>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userDrawn="1"/>
        </p:nvSpPr>
        <p:spPr>
          <a:xfrm>
            <a:off x="835025" y="2452967"/>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835025" y="349480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7" name="Oval 26"/>
          <p:cNvSpPr/>
          <p:nvPr userDrawn="1"/>
        </p:nvSpPr>
        <p:spPr>
          <a:xfrm>
            <a:off x="835025" y="435536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Placeholder 29"/>
          <p:cNvSpPr>
            <a:spLocks noGrp="1"/>
          </p:cNvSpPr>
          <p:nvPr>
            <p:ph type="body" sz="quarter" idx="23" hasCustomPrompt="1"/>
          </p:nvPr>
        </p:nvSpPr>
        <p:spPr>
          <a:xfrm>
            <a:off x="934152" y="1675458"/>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30" name="Text Placeholder 29"/>
          <p:cNvSpPr>
            <a:spLocks noGrp="1"/>
          </p:cNvSpPr>
          <p:nvPr>
            <p:ph type="body" sz="quarter" idx="26" hasCustomPrompt="1"/>
          </p:nvPr>
        </p:nvSpPr>
        <p:spPr>
          <a:xfrm>
            <a:off x="934152" y="2535978"/>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31" name="Text Placeholder 29"/>
          <p:cNvSpPr>
            <a:spLocks noGrp="1"/>
          </p:cNvSpPr>
          <p:nvPr>
            <p:ph type="body" sz="quarter" idx="29" hasCustomPrompt="1"/>
          </p:nvPr>
        </p:nvSpPr>
        <p:spPr>
          <a:xfrm>
            <a:off x="934152" y="3577817"/>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32" name="Text Placeholder 29"/>
          <p:cNvSpPr>
            <a:spLocks noGrp="1"/>
          </p:cNvSpPr>
          <p:nvPr>
            <p:ph type="body" sz="quarter" idx="32" hasCustomPrompt="1"/>
          </p:nvPr>
        </p:nvSpPr>
        <p:spPr>
          <a:xfrm>
            <a:off x="934152" y="4438377"/>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66" name="Text Placeholder 21"/>
          <p:cNvSpPr>
            <a:spLocks noGrp="1"/>
          </p:cNvSpPr>
          <p:nvPr>
            <p:ph type="body" sz="quarter" idx="42" hasCustomPrompt="1"/>
          </p:nvPr>
        </p:nvSpPr>
        <p:spPr>
          <a:xfrm>
            <a:off x="9034747" y="168296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7" name="Text Placeholder 27"/>
          <p:cNvSpPr>
            <a:spLocks noGrp="1"/>
          </p:cNvSpPr>
          <p:nvPr>
            <p:ph type="body" sz="quarter" idx="43" hasCustomPrompt="1"/>
          </p:nvPr>
        </p:nvSpPr>
        <p:spPr>
          <a:xfrm>
            <a:off x="9034822" y="190586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68" name="Text Placeholder 21"/>
          <p:cNvSpPr>
            <a:spLocks noGrp="1"/>
          </p:cNvSpPr>
          <p:nvPr>
            <p:ph type="body" sz="quarter" idx="44" hasCustomPrompt="1"/>
          </p:nvPr>
        </p:nvSpPr>
        <p:spPr>
          <a:xfrm>
            <a:off x="9034673" y="254348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9" name="Text Placeholder 27"/>
          <p:cNvSpPr>
            <a:spLocks noGrp="1"/>
          </p:cNvSpPr>
          <p:nvPr>
            <p:ph type="body" sz="quarter" idx="45" hasCustomPrompt="1"/>
          </p:nvPr>
        </p:nvSpPr>
        <p:spPr>
          <a:xfrm>
            <a:off x="9034748" y="276638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0" name="Text Placeholder 21"/>
          <p:cNvSpPr>
            <a:spLocks noGrp="1"/>
          </p:cNvSpPr>
          <p:nvPr>
            <p:ph type="body" sz="quarter" idx="46" hasCustomPrompt="1"/>
          </p:nvPr>
        </p:nvSpPr>
        <p:spPr>
          <a:xfrm>
            <a:off x="9034673" y="3586153"/>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1" name="Text Placeholder 27"/>
          <p:cNvSpPr>
            <a:spLocks noGrp="1"/>
          </p:cNvSpPr>
          <p:nvPr>
            <p:ph type="body" sz="quarter" idx="47" hasCustomPrompt="1"/>
          </p:nvPr>
        </p:nvSpPr>
        <p:spPr>
          <a:xfrm>
            <a:off x="9034748" y="3809051"/>
            <a:ext cx="2317390"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2" name="Text Placeholder 21"/>
          <p:cNvSpPr>
            <a:spLocks noGrp="1"/>
          </p:cNvSpPr>
          <p:nvPr>
            <p:ph type="body" sz="quarter" idx="48" hasCustomPrompt="1"/>
          </p:nvPr>
        </p:nvSpPr>
        <p:spPr>
          <a:xfrm>
            <a:off x="9034673" y="4441847"/>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3" name="Text Placeholder 27"/>
          <p:cNvSpPr>
            <a:spLocks noGrp="1"/>
          </p:cNvSpPr>
          <p:nvPr>
            <p:ph type="body" sz="quarter" idx="49" hasCustomPrompt="1"/>
          </p:nvPr>
        </p:nvSpPr>
        <p:spPr>
          <a:xfrm>
            <a:off x="9034748" y="4664745"/>
            <a:ext cx="2317390"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4" name="Oval 73"/>
          <p:cNvSpPr/>
          <p:nvPr userDrawn="1"/>
        </p:nvSpPr>
        <p:spPr>
          <a:xfrm>
            <a:off x="8225879" y="158588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userDrawn="1"/>
        </p:nvSpPr>
        <p:spPr>
          <a:xfrm>
            <a:off x="8225879" y="244640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userDrawn="1"/>
        </p:nvSpPr>
        <p:spPr>
          <a:xfrm>
            <a:off x="8225879" y="3488245"/>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77" name="Oval 76"/>
          <p:cNvSpPr/>
          <p:nvPr userDrawn="1"/>
        </p:nvSpPr>
        <p:spPr>
          <a:xfrm>
            <a:off x="8225879" y="4348805"/>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 Placeholder 29"/>
          <p:cNvSpPr>
            <a:spLocks noGrp="1"/>
          </p:cNvSpPr>
          <p:nvPr>
            <p:ph type="body" sz="quarter" idx="50" hasCustomPrompt="1"/>
          </p:nvPr>
        </p:nvSpPr>
        <p:spPr>
          <a:xfrm>
            <a:off x="8325006" y="1668897"/>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79" name="Text Placeholder 29"/>
          <p:cNvSpPr>
            <a:spLocks noGrp="1"/>
          </p:cNvSpPr>
          <p:nvPr>
            <p:ph type="body" sz="quarter" idx="51" hasCustomPrompt="1"/>
          </p:nvPr>
        </p:nvSpPr>
        <p:spPr>
          <a:xfrm>
            <a:off x="8325006" y="2529417"/>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80" name="Text Placeholder 29"/>
          <p:cNvSpPr>
            <a:spLocks noGrp="1"/>
          </p:cNvSpPr>
          <p:nvPr>
            <p:ph type="body" sz="quarter" idx="52" hasCustomPrompt="1"/>
          </p:nvPr>
        </p:nvSpPr>
        <p:spPr>
          <a:xfrm>
            <a:off x="8325006" y="3571256"/>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81" name="Text Placeholder 29"/>
          <p:cNvSpPr>
            <a:spLocks noGrp="1"/>
          </p:cNvSpPr>
          <p:nvPr>
            <p:ph type="body" sz="quarter" idx="53" hasCustomPrompt="1"/>
          </p:nvPr>
        </p:nvSpPr>
        <p:spPr>
          <a:xfrm>
            <a:off x="8325006" y="4431816"/>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40" name="TextBox 39">
            <a:extLst>
              <a:ext uri="{FF2B5EF4-FFF2-40B4-BE49-F238E27FC236}">
                <a16:creationId xmlns:a16="http://schemas.microsoft.com/office/drawing/2014/main" id="{E0143886-9BDF-4EA2-8B09-D8274616ED09}"/>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NUMBERS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OUR PRODUCTS</a:t>
            </a:r>
          </a:p>
        </p:txBody>
      </p:sp>
      <p:sp>
        <p:nvSpPr>
          <p:cNvPr id="1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2"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14" name="Straight Connector 13"/>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17" name="Straight Connector 16"/>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19" name="Straight Connector 18"/>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21" name="Straight Connector 20"/>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23" name="Straight Connector 22"/>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4"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5"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tx1"/>
                </a:solidFill>
              </a:defRPr>
            </a:lvl1pPr>
          </a:lstStyle>
          <a:p>
            <a:pPr lvl="0"/>
            <a:r>
              <a:rPr lang="en-GB"/>
              <a:t>1</a:t>
            </a:r>
            <a:endParaRPr lang="en-GB" dirty="0"/>
          </a:p>
        </p:txBody>
      </p:sp>
      <p:cxnSp>
        <p:nvCxnSpPr>
          <p:cNvPr id="36" name="Straight Connector 35"/>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8" name="Straight Connector 37"/>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2" name="Straight Connector 41"/>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4" name="Straight Connector 43"/>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6"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7"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8"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9"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0"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1"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Box 52">
            <a:extLst>
              <a:ext uri="{FF2B5EF4-FFF2-40B4-BE49-F238E27FC236}">
                <a16:creationId xmlns:a16="http://schemas.microsoft.com/office/drawing/2014/main" id="{ABE8785C-0AEA-447E-A056-B80EC69887B1}"/>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NUMBERED DECRIPTION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OUR PRODUCTS</a:t>
            </a:r>
          </a:p>
        </p:txBody>
      </p:sp>
      <p:sp>
        <p:nvSpPr>
          <p:cNvPr id="10" name="Text Placeholder 21"/>
          <p:cNvSpPr>
            <a:spLocks noGrp="1"/>
          </p:cNvSpPr>
          <p:nvPr>
            <p:ph type="body" sz="quarter" idx="13" hasCustomPrompt="1"/>
          </p:nvPr>
        </p:nvSpPr>
        <p:spPr>
          <a:xfrm>
            <a:off x="1818601" y="163455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818675" y="1857457"/>
            <a:ext cx="8963517"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Text Placeholder 21"/>
          <p:cNvSpPr>
            <a:spLocks noGrp="1"/>
          </p:cNvSpPr>
          <p:nvPr>
            <p:ph type="body" sz="quarter" idx="36" hasCustomPrompt="1"/>
          </p:nvPr>
        </p:nvSpPr>
        <p:spPr>
          <a:xfrm>
            <a:off x="1818527" y="249507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818601" y="2717977"/>
            <a:ext cx="8963517"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818527" y="3356464"/>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818601" y="3579362"/>
            <a:ext cx="8963517"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818527" y="4212158"/>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818601" y="4435056"/>
            <a:ext cx="8963517"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818453" y="5072273"/>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818527" y="5295171"/>
            <a:ext cx="8963517"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 name="Oval 2"/>
          <p:cNvSpPr/>
          <p:nvPr userDrawn="1"/>
        </p:nvSpPr>
        <p:spPr>
          <a:xfrm>
            <a:off x="935305" y="14843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userDrawn="1"/>
        </p:nvSpPr>
        <p:spPr>
          <a:xfrm>
            <a:off x="935305" y="234483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userDrawn="1"/>
        </p:nvSpPr>
        <p:spPr>
          <a:xfrm>
            <a:off x="935305" y="320539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55" name="Oval 54"/>
          <p:cNvSpPr/>
          <p:nvPr userDrawn="1"/>
        </p:nvSpPr>
        <p:spPr>
          <a:xfrm>
            <a:off x="935305" y="406595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userDrawn="1"/>
        </p:nvSpPr>
        <p:spPr>
          <a:xfrm>
            <a:off x="935305" y="49265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2" name="Text Placeholder 29"/>
          <p:cNvSpPr>
            <a:spLocks noGrp="1"/>
          </p:cNvSpPr>
          <p:nvPr>
            <p:ph type="body" sz="quarter" idx="23" hasCustomPrompt="1"/>
          </p:nvPr>
        </p:nvSpPr>
        <p:spPr>
          <a:xfrm>
            <a:off x="1108133" y="1562999"/>
            <a:ext cx="427666" cy="615950"/>
          </a:xfrm>
        </p:spPr>
        <p:txBody>
          <a:bodyPr>
            <a:noAutofit/>
          </a:bodyPr>
          <a:lstStyle>
            <a:lvl1pPr marL="0" indent="0" algn="ctr">
              <a:buNone/>
              <a:defRPr sz="4000" b="0">
                <a:solidFill>
                  <a:schemeClr val="bg2"/>
                </a:solidFill>
              </a:defRPr>
            </a:lvl1pPr>
          </a:lstStyle>
          <a:p>
            <a:pPr lvl="0"/>
            <a:r>
              <a:rPr lang="en-GB"/>
              <a:t>1</a:t>
            </a:r>
            <a:endParaRPr lang="en-GB" dirty="0"/>
          </a:p>
        </p:txBody>
      </p:sp>
      <p:sp>
        <p:nvSpPr>
          <p:cNvPr id="16" name="Text Placeholder 29"/>
          <p:cNvSpPr>
            <a:spLocks noGrp="1"/>
          </p:cNvSpPr>
          <p:nvPr>
            <p:ph type="body" sz="quarter" idx="26" hasCustomPrompt="1"/>
          </p:nvPr>
        </p:nvSpPr>
        <p:spPr>
          <a:xfrm>
            <a:off x="1108133" y="2423519"/>
            <a:ext cx="427666" cy="615950"/>
          </a:xfrm>
        </p:spPr>
        <p:txBody>
          <a:bodyPr>
            <a:noAutofit/>
          </a:bodyPr>
          <a:lstStyle>
            <a:lvl1pPr marL="0" indent="0" algn="ctr">
              <a:buNone/>
              <a:defRPr sz="4000" b="0">
                <a:solidFill>
                  <a:schemeClr val="bg2"/>
                </a:solidFill>
              </a:defRPr>
            </a:lvl1pPr>
          </a:lstStyle>
          <a:p>
            <a:pPr lvl="0"/>
            <a:r>
              <a:rPr lang="en-GB" dirty="0"/>
              <a:t>2</a:t>
            </a:r>
          </a:p>
        </p:txBody>
      </p:sp>
      <p:sp>
        <p:nvSpPr>
          <p:cNvPr id="18" name="Text Placeholder 29"/>
          <p:cNvSpPr>
            <a:spLocks noGrp="1"/>
          </p:cNvSpPr>
          <p:nvPr>
            <p:ph type="body" sz="quarter" idx="29" hasCustomPrompt="1"/>
          </p:nvPr>
        </p:nvSpPr>
        <p:spPr>
          <a:xfrm>
            <a:off x="1108133" y="3284079"/>
            <a:ext cx="427666" cy="615950"/>
          </a:xfrm>
        </p:spPr>
        <p:txBody>
          <a:bodyPr>
            <a:noAutofit/>
          </a:bodyPr>
          <a:lstStyle>
            <a:lvl1pPr marL="0" indent="0" algn="ctr">
              <a:buNone/>
              <a:defRPr sz="4000" b="0">
                <a:solidFill>
                  <a:schemeClr val="bg2"/>
                </a:solidFill>
              </a:defRPr>
            </a:lvl1pPr>
          </a:lstStyle>
          <a:p>
            <a:pPr lvl="0"/>
            <a:r>
              <a:rPr lang="en-GB" dirty="0"/>
              <a:t>3</a:t>
            </a:r>
          </a:p>
        </p:txBody>
      </p:sp>
      <p:sp>
        <p:nvSpPr>
          <p:cNvPr id="20" name="Text Placeholder 29"/>
          <p:cNvSpPr>
            <a:spLocks noGrp="1"/>
          </p:cNvSpPr>
          <p:nvPr>
            <p:ph type="body" sz="quarter" idx="32" hasCustomPrompt="1"/>
          </p:nvPr>
        </p:nvSpPr>
        <p:spPr>
          <a:xfrm>
            <a:off x="1108133" y="4144639"/>
            <a:ext cx="427666" cy="615950"/>
          </a:xfrm>
        </p:spPr>
        <p:txBody>
          <a:bodyPr>
            <a:noAutofit/>
          </a:bodyPr>
          <a:lstStyle>
            <a:lvl1pPr marL="0" indent="0" algn="ctr">
              <a:buNone/>
              <a:defRPr sz="4000" b="0">
                <a:solidFill>
                  <a:schemeClr val="bg2"/>
                </a:solidFill>
              </a:defRPr>
            </a:lvl1pPr>
          </a:lstStyle>
          <a:p>
            <a:pPr lvl="0"/>
            <a:r>
              <a:rPr lang="en-GB" dirty="0"/>
              <a:t>4</a:t>
            </a:r>
          </a:p>
        </p:txBody>
      </p:sp>
      <p:sp>
        <p:nvSpPr>
          <p:cNvPr id="22" name="Text Placeholder 29"/>
          <p:cNvSpPr>
            <a:spLocks noGrp="1"/>
          </p:cNvSpPr>
          <p:nvPr>
            <p:ph type="body" sz="quarter" idx="35" hasCustomPrompt="1"/>
          </p:nvPr>
        </p:nvSpPr>
        <p:spPr>
          <a:xfrm>
            <a:off x="1108133" y="5005199"/>
            <a:ext cx="427666" cy="615950"/>
          </a:xfrm>
        </p:spPr>
        <p:txBody>
          <a:bodyPr>
            <a:noAutofit/>
          </a:bodyPr>
          <a:lstStyle>
            <a:lvl1pPr marL="0" indent="0" algn="ctr">
              <a:buNone/>
              <a:defRPr sz="4000" b="0">
                <a:solidFill>
                  <a:schemeClr val="bg2"/>
                </a:solidFill>
              </a:defRPr>
            </a:lvl1pPr>
          </a:lstStyle>
          <a:p>
            <a:pPr lvl="0"/>
            <a:r>
              <a:rPr lang="en-GB" dirty="0"/>
              <a:t>5</a:t>
            </a:r>
          </a:p>
        </p:txBody>
      </p:sp>
      <p:sp>
        <p:nvSpPr>
          <p:cNvPr id="23" name="TextBox 22">
            <a:extLst>
              <a:ext uri="{FF2B5EF4-FFF2-40B4-BE49-F238E27FC236}">
                <a16:creationId xmlns:a16="http://schemas.microsoft.com/office/drawing/2014/main" id="{318DCD6B-4238-48A2-8699-181C4522DEB8}"/>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ITCH SLIDE CLIENT LOG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rot="20736890">
            <a:off x="392398" y="744038"/>
            <a:ext cx="4899919" cy="4225543"/>
          </a:xfrm>
          <a:prstGeom prst="rect">
            <a:avLst/>
          </a:prstGeom>
        </p:spPr>
      </p:pic>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9" name="TextBox 8">
            <a:extLst>
              <a:ext uri="{FF2B5EF4-FFF2-40B4-BE49-F238E27FC236}">
                <a16:creationId xmlns:a16="http://schemas.microsoft.com/office/drawing/2014/main" id="{F2EC01D5-7C99-44BD-A2D9-52D0471BCA32}"/>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 OR CHART INF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lvl1pPr>
              <a:defRPr baseline="0"/>
            </a:lvl1pPr>
          </a:lstStyle>
          <a:p>
            <a:r>
              <a:rPr lang="en-GB" dirty="0"/>
              <a:t>GRAPH INFORMATION</a:t>
            </a:r>
          </a:p>
        </p:txBody>
      </p:sp>
      <p:sp>
        <p:nvSpPr>
          <p:cNvPr id="27"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3"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4"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tx1"/>
                </a:solidFill>
              </a:defRPr>
            </a:lvl1pPr>
          </a:lstStyle>
          <a:p>
            <a:pPr lvl="0"/>
            <a:r>
              <a:rPr lang="en-GB"/>
              <a:t>1</a:t>
            </a:r>
            <a:endParaRPr lang="en-GB" dirty="0"/>
          </a:p>
        </p:txBody>
      </p:sp>
      <p:cxnSp>
        <p:nvCxnSpPr>
          <p:cNvPr id="35" name="Straight Connector 34"/>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7" name="Straight Connector 36"/>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39" name="Straight Connector 38"/>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1" name="Straight Connector 40"/>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3" name="Straight Connector 42"/>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5"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6"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7"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8"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9"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0"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1"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 name="Chart Placeholder 4"/>
          <p:cNvSpPr>
            <a:spLocks noGrp="1"/>
          </p:cNvSpPr>
          <p:nvPr>
            <p:ph type="chart" sz="quarter" idx="59"/>
          </p:nvPr>
        </p:nvSpPr>
        <p:spPr>
          <a:xfrm>
            <a:off x="838200" y="1484313"/>
            <a:ext cx="4902200" cy="4608512"/>
          </a:xfrm>
        </p:spPr>
        <p:txBody>
          <a:bodyPr/>
          <a:lstStyle/>
          <a:p>
            <a:r>
              <a:rPr lang="en-US"/>
              <a:t>Click icon to add chart</a:t>
            </a:r>
            <a:endParaRPr lang="en-GB"/>
          </a:p>
        </p:txBody>
      </p:sp>
      <p:sp>
        <p:nvSpPr>
          <p:cNvPr id="25" name="TextBox 24">
            <a:extLst>
              <a:ext uri="{FF2B5EF4-FFF2-40B4-BE49-F238E27FC236}">
                <a16:creationId xmlns:a16="http://schemas.microsoft.com/office/drawing/2014/main" id="{7F91A3EE-9784-432E-8DA3-B2D934F40A7D}"/>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ER DESCRIP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lvl1pPr>
              <a:defRPr baseline="0"/>
            </a:lvl1pPr>
          </a:lstStyle>
          <a:p>
            <a:r>
              <a:rPr lang="en-GB" dirty="0"/>
              <a:t>KEY INFORMATION</a:t>
            </a:r>
          </a:p>
        </p:txBody>
      </p:sp>
      <p:sp>
        <p:nvSpPr>
          <p:cNvPr id="50" name="Text Placeholder 21"/>
          <p:cNvSpPr>
            <a:spLocks noGrp="1"/>
          </p:cNvSpPr>
          <p:nvPr>
            <p:ph type="body" sz="quarter" idx="57" hasCustomPrompt="1"/>
          </p:nvPr>
        </p:nvSpPr>
        <p:spPr>
          <a:xfrm>
            <a:off x="1456647"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51" name="Text Placeholder 27"/>
          <p:cNvSpPr>
            <a:spLocks noGrp="1"/>
          </p:cNvSpPr>
          <p:nvPr>
            <p:ph type="body" sz="quarter" idx="58" hasCustomPrompt="1"/>
          </p:nvPr>
        </p:nvSpPr>
        <p:spPr>
          <a:xfrm>
            <a:off x="1456704" y="4059252"/>
            <a:ext cx="2721856" cy="1791203"/>
          </a:xfrm>
        </p:spPr>
        <p:txBody>
          <a:bodyPr anchor="t">
            <a:noAutofit/>
          </a:bodyPr>
          <a:lstStyle>
            <a:lvl1pPr marL="0" indent="0">
              <a:lnSpc>
                <a:spcPct val="100000"/>
              </a:lnSpc>
              <a:spcBef>
                <a:spcPts val="0"/>
              </a:spcBef>
              <a:buNone/>
              <a:defRPr sz="1200" b="1" i="0" baseline="0">
                <a:solidFill>
                  <a:schemeClr val="tx1"/>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8" name="Text Placeholder 21"/>
          <p:cNvSpPr>
            <a:spLocks noGrp="1"/>
          </p:cNvSpPr>
          <p:nvPr>
            <p:ph type="body" sz="quarter" idx="59" hasCustomPrompt="1"/>
          </p:nvPr>
        </p:nvSpPr>
        <p:spPr>
          <a:xfrm>
            <a:off x="4713789"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29" name="Text Placeholder 27"/>
          <p:cNvSpPr>
            <a:spLocks noGrp="1"/>
          </p:cNvSpPr>
          <p:nvPr>
            <p:ph type="body" sz="quarter" idx="60" hasCustomPrompt="1"/>
          </p:nvPr>
        </p:nvSpPr>
        <p:spPr>
          <a:xfrm>
            <a:off x="4713846" y="4059252"/>
            <a:ext cx="2721856" cy="1791203"/>
          </a:xfrm>
        </p:spPr>
        <p:txBody>
          <a:bodyPr anchor="t">
            <a:noAutofit/>
          </a:bodyPr>
          <a:lstStyle>
            <a:lvl1pPr marL="0" indent="0">
              <a:lnSpc>
                <a:spcPct val="100000"/>
              </a:lnSpc>
              <a:spcBef>
                <a:spcPts val="0"/>
              </a:spcBef>
              <a:buNone/>
              <a:defRPr sz="1200" b="1" i="0" baseline="0">
                <a:solidFill>
                  <a:schemeClr val="tx1"/>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1"/>
          <p:cNvSpPr>
            <a:spLocks noGrp="1"/>
          </p:cNvSpPr>
          <p:nvPr>
            <p:ph type="body" sz="quarter" idx="61" hasCustomPrompt="1"/>
          </p:nvPr>
        </p:nvSpPr>
        <p:spPr>
          <a:xfrm>
            <a:off x="7970874"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31" name="Text Placeholder 27"/>
          <p:cNvSpPr>
            <a:spLocks noGrp="1"/>
          </p:cNvSpPr>
          <p:nvPr>
            <p:ph type="body" sz="quarter" idx="62" hasCustomPrompt="1"/>
          </p:nvPr>
        </p:nvSpPr>
        <p:spPr>
          <a:xfrm>
            <a:off x="7970931" y="4059252"/>
            <a:ext cx="2721856" cy="1791203"/>
          </a:xfrm>
        </p:spPr>
        <p:txBody>
          <a:bodyPr anchor="t">
            <a:noAutofit/>
          </a:bodyPr>
          <a:lstStyle>
            <a:lvl1pPr marL="0" indent="0">
              <a:lnSpc>
                <a:spcPct val="100000"/>
              </a:lnSpc>
              <a:spcBef>
                <a:spcPts val="0"/>
              </a:spcBef>
              <a:buNone/>
              <a:defRPr sz="1200" b="1" i="0" baseline="0">
                <a:solidFill>
                  <a:schemeClr val="tx1"/>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0" name="TextBox 9">
            <a:extLst>
              <a:ext uri="{FF2B5EF4-FFF2-40B4-BE49-F238E27FC236}">
                <a16:creationId xmlns:a16="http://schemas.microsoft.com/office/drawing/2014/main" id="{0EFA30D2-CF80-4620-8555-507E434498A4}"/>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AL SLIDE TYP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PAGE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5" name="TextBox 4">
            <a:extLst>
              <a:ext uri="{FF2B5EF4-FFF2-40B4-BE49-F238E27FC236}">
                <a16:creationId xmlns:a16="http://schemas.microsoft.com/office/drawing/2014/main" id="{EBA1D1E9-BE4F-4896-A70D-946949FEDBB5}"/>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GENERAL SLIDE TYP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lstStyle>
            <a:lvl1pPr algn="ct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Rectangle 7"/>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9CDC6D75-03E5-41D9-92F4-8577D5406484}"/>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extLst>
      <p:ext uri="{BB962C8B-B14F-4D97-AF65-F5344CB8AC3E}">
        <p14:creationId xmlns:p14="http://schemas.microsoft.com/office/powerpoint/2010/main" val="202791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AL SLIDE TYPE 3">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AGENDA</a:t>
            </a:r>
          </a:p>
        </p:txBody>
      </p:sp>
      <p:sp>
        <p:nvSpPr>
          <p:cNvPr id="3" name="TextBox 2">
            <a:extLst>
              <a:ext uri="{FF2B5EF4-FFF2-40B4-BE49-F238E27FC236}">
                <a16:creationId xmlns:a16="http://schemas.microsoft.com/office/drawing/2014/main" id="{9D8FB8BD-1360-4F8F-9238-58186938DBB4}"/>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extLst>
      <p:ext uri="{BB962C8B-B14F-4D97-AF65-F5344CB8AC3E}">
        <p14:creationId xmlns:p14="http://schemas.microsoft.com/office/powerpoint/2010/main" val="19513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R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9068" cy="493290"/>
          </a:xfrm>
          <a:prstGeom prst="rect">
            <a:avLst/>
          </a:prstGeom>
        </p:spPr>
        <p:txBody>
          <a:bodyPr vert="horz" lIns="91440" tIns="45720" rIns="91440" bIns="45720" rtlCol="0" anchor="t">
            <a:noAutofit/>
          </a:bodyPr>
          <a:lstStyle>
            <a:lvl1pPr>
              <a:defRPr sz="3600"/>
            </a:lvl1pPr>
          </a:lstStyle>
          <a:p>
            <a:r>
              <a:rPr lang="en-GB" dirty="0"/>
              <a:t>AGENDA</a:t>
            </a:r>
          </a:p>
        </p:txBody>
      </p:sp>
      <p:cxnSp>
        <p:nvCxnSpPr>
          <p:cNvPr id="11" name="Straight Connector 10"/>
          <p:cNvCxnSpPr/>
          <p:nvPr userDrawn="1"/>
        </p:nvCxnSpPr>
        <p:spPr>
          <a:xfrm>
            <a:off x="3557439" y="2024601"/>
            <a:ext cx="37570" cy="4833399"/>
          </a:xfrm>
          <a:prstGeom prst="line">
            <a:avLst/>
          </a:prstGeom>
          <a:ln w="19050">
            <a:solidFill>
              <a:schemeClr val="tx2">
                <a:alpha val="2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463761" y="202460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Text Placeholder 21"/>
          <p:cNvSpPr>
            <a:spLocks noGrp="1"/>
          </p:cNvSpPr>
          <p:nvPr>
            <p:ph type="body" sz="quarter" idx="13" hasCustomPrompt="1"/>
          </p:nvPr>
        </p:nvSpPr>
        <p:spPr>
          <a:xfrm>
            <a:off x="3900764" y="1882815"/>
            <a:ext cx="4390472" cy="366713"/>
          </a:xfrm>
        </p:spPr>
        <p:txBody>
          <a:bodyPr/>
          <a:lstStyle>
            <a:lvl1pPr marL="0" indent="0">
              <a:buNone/>
              <a:defRPr>
                <a:solidFill>
                  <a:schemeClr val="tx1"/>
                </a:solidFill>
                <a:latin typeface="+mn-lt"/>
              </a:defRPr>
            </a:lvl1pPr>
          </a:lstStyle>
          <a:p>
            <a:pPr lvl="0"/>
            <a:r>
              <a:rPr lang="en-US" dirty="0"/>
              <a:t>About Us</a:t>
            </a:r>
          </a:p>
        </p:txBody>
      </p:sp>
      <p:sp>
        <p:nvSpPr>
          <p:cNvPr id="28" name="Text Placeholder 27"/>
          <p:cNvSpPr>
            <a:spLocks noGrp="1"/>
          </p:cNvSpPr>
          <p:nvPr>
            <p:ph type="body" sz="quarter" idx="14" hasCustomPrompt="1"/>
          </p:nvPr>
        </p:nvSpPr>
        <p:spPr>
          <a:xfrm>
            <a:off x="3900838" y="2249488"/>
            <a:ext cx="4390472" cy="249237"/>
          </a:xfrm>
        </p:spPr>
        <p:txBody>
          <a:bodyPr>
            <a:noAutofit/>
          </a:bodyPr>
          <a:lstStyle>
            <a:lvl1pPr marL="0" indent="0">
              <a:buNone/>
              <a:defRPr sz="14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Oval 28"/>
          <p:cNvSpPr/>
          <p:nvPr userDrawn="1"/>
        </p:nvSpPr>
        <p:spPr>
          <a:xfrm>
            <a:off x="3463761" y="2907160"/>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Text Placeholder 21"/>
          <p:cNvSpPr>
            <a:spLocks noGrp="1"/>
          </p:cNvSpPr>
          <p:nvPr>
            <p:ph type="body" sz="quarter" idx="15" hasCustomPrompt="1"/>
          </p:nvPr>
        </p:nvSpPr>
        <p:spPr>
          <a:xfrm>
            <a:off x="3900838" y="2765374"/>
            <a:ext cx="4390472" cy="366713"/>
          </a:xfrm>
        </p:spPr>
        <p:txBody>
          <a:bodyPr/>
          <a:lstStyle>
            <a:lvl1pPr marL="0" indent="0">
              <a:buNone/>
              <a:defRPr baseline="0">
                <a:solidFill>
                  <a:schemeClr val="tx1"/>
                </a:solidFill>
                <a:latin typeface="+mn-lt"/>
              </a:defRPr>
            </a:lvl1pPr>
          </a:lstStyle>
          <a:p>
            <a:pPr lvl="0"/>
            <a:r>
              <a:rPr lang="en-US" dirty="0"/>
              <a:t>Meet Our Team</a:t>
            </a:r>
          </a:p>
        </p:txBody>
      </p:sp>
      <p:sp>
        <p:nvSpPr>
          <p:cNvPr id="32" name="Text Placeholder 27"/>
          <p:cNvSpPr>
            <a:spLocks noGrp="1"/>
          </p:cNvSpPr>
          <p:nvPr>
            <p:ph type="body" sz="quarter" idx="16" hasCustomPrompt="1"/>
          </p:nvPr>
        </p:nvSpPr>
        <p:spPr>
          <a:xfrm>
            <a:off x="3900912" y="3132047"/>
            <a:ext cx="4390472" cy="249237"/>
          </a:xfrm>
        </p:spPr>
        <p:txBody>
          <a:bodyPr>
            <a:noAutofit/>
          </a:bodyPr>
          <a:lstStyle>
            <a:lvl1pPr marL="0" indent="0">
              <a:buNone/>
              <a:defRPr sz="14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Oval 32"/>
          <p:cNvSpPr/>
          <p:nvPr userDrawn="1"/>
        </p:nvSpPr>
        <p:spPr>
          <a:xfrm>
            <a:off x="3463761" y="3798119"/>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Text Placeholder 21"/>
          <p:cNvSpPr>
            <a:spLocks noGrp="1"/>
          </p:cNvSpPr>
          <p:nvPr>
            <p:ph type="body" sz="quarter" idx="17" hasCustomPrompt="1"/>
          </p:nvPr>
        </p:nvSpPr>
        <p:spPr>
          <a:xfrm>
            <a:off x="3900986" y="3656333"/>
            <a:ext cx="4390472" cy="366713"/>
          </a:xfrm>
        </p:spPr>
        <p:txBody>
          <a:bodyPr/>
          <a:lstStyle>
            <a:lvl1pPr marL="0" indent="0">
              <a:buNone/>
              <a:defRPr>
                <a:solidFill>
                  <a:schemeClr val="tx1"/>
                </a:solidFill>
                <a:latin typeface="+mn-lt"/>
              </a:defRPr>
            </a:lvl1pPr>
          </a:lstStyle>
          <a:p>
            <a:pPr lvl="0"/>
            <a:r>
              <a:rPr lang="en-US" dirty="0"/>
              <a:t>The Right Solution</a:t>
            </a:r>
          </a:p>
        </p:txBody>
      </p:sp>
      <p:sp>
        <p:nvSpPr>
          <p:cNvPr id="36" name="Text Placeholder 27"/>
          <p:cNvSpPr>
            <a:spLocks noGrp="1"/>
          </p:cNvSpPr>
          <p:nvPr>
            <p:ph type="body" sz="quarter" idx="18" hasCustomPrompt="1"/>
          </p:nvPr>
        </p:nvSpPr>
        <p:spPr>
          <a:xfrm>
            <a:off x="3901060" y="4023006"/>
            <a:ext cx="4390472" cy="249237"/>
          </a:xfrm>
        </p:spPr>
        <p:txBody>
          <a:bodyPr>
            <a:noAutofit/>
          </a:bodyPr>
          <a:lstStyle>
            <a:lvl1pPr marL="0" indent="0">
              <a:buNone/>
              <a:defRPr sz="14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7" name="Oval 36"/>
          <p:cNvSpPr/>
          <p:nvPr userDrawn="1"/>
        </p:nvSpPr>
        <p:spPr>
          <a:xfrm>
            <a:off x="3463761" y="4673382"/>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Text Placeholder 21"/>
          <p:cNvSpPr>
            <a:spLocks noGrp="1"/>
          </p:cNvSpPr>
          <p:nvPr>
            <p:ph type="body" sz="quarter" idx="19" hasCustomPrompt="1"/>
          </p:nvPr>
        </p:nvSpPr>
        <p:spPr>
          <a:xfrm>
            <a:off x="3900912" y="4531596"/>
            <a:ext cx="4390472" cy="366713"/>
          </a:xfrm>
        </p:spPr>
        <p:txBody>
          <a:bodyPr/>
          <a:lstStyle>
            <a:lvl1pPr marL="0" indent="0">
              <a:buNone/>
              <a:defRPr>
                <a:solidFill>
                  <a:schemeClr val="tx1"/>
                </a:solidFill>
                <a:latin typeface="+mn-lt"/>
              </a:defRPr>
            </a:lvl1pPr>
          </a:lstStyle>
          <a:p>
            <a:pPr lvl="0"/>
            <a:r>
              <a:rPr lang="en-US" dirty="0"/>
              <a:t>Our Products</a:t>
            </a:r>
          </a:p>
        </p:txBody>
      </p:sp>
      <p:sp>
        <p:nvSpPr>
          <p:cNvPr id="40" name="Text Placeholder 27"/>
          <p:cNvSpPr>
            <a:spLocks noGrp="1"/>
          </p:cNvSpPr>
          <p:nvPr>
            <p:ph type="body" sz="quarter" idx="20" hasCustomPrompt="1"/>
          </p:nvPr>
        </p:nvSpPr>
        <p:spPr>
          <a:xfrm>
            <a:off x="3900986" y="4898269"/>
            <a:ext cx="4390472" cy="249237"/>
          </a:xfrm>
        </p:spPr>
        <p:txBody>
          <a:bodyPr>
            <a:noAutofit/>
          </a:bodyPr>
          <a:lstStyle>
            <a:lvl1pPr marL="0" indent="0">
              <a:buNone/>
              <a:defRPr sz="14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1" name="Oval 40"/>
          <p:cNvSpPr/>
          <p:nvPr userDrawn="1"/>
        </p:nvSpPr>
        <p:spPr>
          <a:xfrm>
            <a:off x="3463761" y="550709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3" name="Text Placeholder 21"/>
          <p:cNvSpPr>
            <a:spLocks noGrp="1"/>
          </p:cNvSpPr>
          <p:nvPr>
            <p:ph type="body" sz="quarter" idx="21" hasCustomPrompt="1"/>
          </p:nvPr>
        </p:nvSpPr>
        <p:spPr>
          <a:xfrm>
            <a:off x="3900912" y="5365305"/>
            <a:ext cx="4390472" cy="366713"/>
          </a:xfrm>
        </p:spPr>
        <p:txBody>
          <a:bodyPr/>
          <a:lstStyle>
            <a:lvl1pPr marL="0" indent="0">
              <a:buNone/>
              <a:defRPr>
                <a:solidFill>
                  <a:schemeClr val="tx1"/>
                </a:solidFill>
                <a:latin typeface="+mn-lt"/>
              </a:defRPr>
            </a:lvl1pPr>
          </a:lstStyle>
          <a:p>
            <a:pPr lvl="0"/>
            <a:r>
              <a:rPr lang="en-US" dirty="0"/>
              <a:t>Projections</a:t>
            </a:r>
          </a:p>
        </p:txBody>
      </p:sp>
      <p:sp>
        <p:nvSpPr>
          <p:cNvPr id="44" name="Text Placeholder 27"/>
          <p:cNvSpPr>
            <a:spLocks noGrp="1"/>
          </p:cNvSpPr>
          <p:nvPr>
            <p:ph type="body" sz="quarter" idx="22" hasCustomPrompt="1"/>
          </p:nvPr>
        </p:nvSpPr>
        <p:spPr>
          <a:xfrm>
            <a:off x="3900986" y="5731978"/>
            <a:ext cx="4390472" cy="249237"/>
          </a:xfrm>
        </p:spPr>
        <p:txBody>
          <a:bodyPr>
            <a:noAutofit/>
          </a:bodyPr>
          <a:lstStyle>
            <a:lvl1pPr marL="0" indent="0">
              <a:buNone/>
              <a:defRPr sz="1400" i="1" baseline="0">
                <a:solidFill>
                  <a:schemeClr val="tx1"/>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9" name="TextBox 18">
            <a:extLst>
              <a:ext uri="{FF2B5EF4-FFF2-40B4-BE49-F238E27FC236}">
                <a16:creationId xmlns:a16="http://schemas.microsoft.com/office/drawing/2014/main" id="{EDBDCAD8-E5B9-43DA-A717-C66E861B1199}"/>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extLst>
      <p:ext uri="{BB962C8B-B14F-4D97-AF65-F5344CB8AC3E}">
        <p14:creationId xmlns:p14="http://schemas.microsoft.com/office/powerpoint/2010/main" val="69226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355917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ABOUT US</a:t>
            </a:r>
          </a:p>
        </p:txBody>
      </p:sp>
      <p:sp>
        <p:nvSpPr>
          <p:cNvPr id="19" name="Text Placeholder 76"/>
          <p:cNvSpPr>
            <a:spLocks noGrp="1" noChangeAspect="1"/>
          </p:cNvSpPr>
          <p:nvPr>
            <p:ph type="body" sz="quarter" idx="23" hasCustomPrompt="1"/>
          </p:nvPr>
        </p:nvSpPr>
        <p:spPr>
          <a:xfrm>
            <a:off x="835025" y="3332923"/>
            <a:ext cx="355917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10" name="TextBox 9">
            <a:extLst>
              <a:ext uri="{FF2B5EF4-FFF2-40B4-BE49-F238E27FC236}">
                <a16:creationId xmlns:a16="http://schemas.microsoft.com/office/drawing/2014/main" id="{41974EF5-96C1-4DEE-8774-F29385A42EDC}"/>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TYPE 2">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438848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OUR PRODUCTS</a:t>
            </a:r>
          </a:p>
        </p:txBody>
      </p:sp>
      <p:sp>
        <p:nvSpPr>
          <p:cNvPr id="19" name="Text Placeholder 76"/>
          <p:cNvSpPr>
            <a:spLocks noGrp="1" noChangeAspect="1"/>
          </p:cNvSpPr>
          <p:nvPr>
            <p:ph type="body" sz="quarter" idx="23" hasCustomPrompt="1"/>
          </p:nvPr>
        </p:nvSpPr>
        <p:spPr>
          <a:xfrm>
            <a:off x="835025" y="3332923"/>
            <a:ext cx="438848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10" name="TextBox 9">
            <a:extLst>
              <a:ext uri="{FF2B5EF4-FFF2-40B4-BE49-F238E27FC236}">
                <a16:creationId xmlns:a16="http://schemas.microsoft.com/office/drawing/2014/main" id="{2B66A3BF-DD50-40C4-A54E-E02470C8D80C}"/>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27" name="Rectangle 26"/>
          <p:cNvSpPr/>
          <p:nvPr userDrawn="1"/>
        </p:nvSpPr>
        <p:spPr>
          <a:xfrm>
            <a:off x="1239352" y="0"/>
            <a:ext cx="3586649" cy="6092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3" hasCustomPrompt="1"/>
          </p:nvPr>
        </p:nvSpPr>
        <p:spPr>
          <a:xfrm>
            <a:off x="1533525" y="296863"/>
            <a:ext cx="2978150" cy="3360737"/>
          </a:xfrm>
        </p:spPr>
        <p:txBody>
          <a:bodyPr/>
          <a:lstStyle>
            <a:lvl1pPr marL="0" indent="0" algn="ctr">
              <a:buNone/>
              <a:defRPr sz="48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4" name="Text Placeholder 13"/>
          <p:cNvSpPr>
            <a:spLocks noGrp="1"/>
          </p:cNvSpPr>
          <p:nvPr>
            <p:ph type="body" sz="quarter" idx="14" hasCustomPrompt="1"/>
          </p:nvPr>
        </p:nvSpPr>
        <p:spPr>
          <a:xfrm>
            <a:off x="1533525" y="5705316"/>
            <a:ext cx="2978150" cy="38750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6" name="Text Placeholder 15"/>
          <p:cNvSpPr>
            <a:spLocks noGrp="1"/>
          </p:cNvSpPr>
          <p:nvPr>
            <p:ph type="body" sz="quarter" idx="15" hasCustomPrompt="1"/>
          </p:nvPr>
        </p:nvSpPr>
        <p:spPr>
          <a:xfrm>
            <a:off x="5740400" y="4886325"/>
            <a:ext cx="4013200" cy="326293"/>
          </a:xfrm>
        </p:spPr>
        <p:txBody>
          <a:bodyPr>
            <a:noAutofit/>
          </a:bodyPr>
          <a:lstStyle>
            <a:lvl1pPr marL="0" indent="0">
              <a:buNone/>
              <a:defRPr sz="1800" b="1">
                <a:solidFill>
                  <a:schemeClr val="tx2"/>
                </a:solidFill>
                <a:latin typeface="+mn-lt"/>
              </a:defRPr>
            </a:lvl1pPr>
          </a:lstStyle>
          <a:p>
            <a:pPr lvl="0"/>
            <a:r>
              <a:rPr lang="en-US" dirty="0"/>
              <a:t>Subheading here</a:t>
            </a:r>
            <a:endParaRPr lang="en-GB" dirty="0"/>
          </a:p>
        </p:txBody>
      </p:sp>
      <p:sp>
        <p:nvSpPr>
          <p:cNvPr id="41" name="Text Placeholder 15"/>
          <p:cNvSpPr>
            <a:spLocks noGrp="1"/>
          </p:cNvSpPr>
          <p:nvPr>
            <p:ph type="body" sz="quarter" idx="16" hasCustomPrompt="1"/>
          </p:nvPr>
        </p:nvSpPr>
        <p:spPr>
          <a:xfrm>
            <a:off x="5740399" y="5303471"/>
            <a:ext cx="5611813" cy="789354"/>
          </a:xfrm>
        </p:spPr>
        <p:txBody>
          <a:bodyPr>
            <a:noAutofit/>
          </a:bodyPr>
          <a:lstStyle>
            <a:lvl1pPr marL="0" indent="0">
              <a:buNone/>
              <a:defRPr sz="12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2" name="TextBox 11">
            <a:extLst>
              <a:ext uri="{FF2B5EF4-FFF2-40B4-BE49-F238E27FC236}">
                <a16:creationId xmlns:a16="http://schemas.microsoft.com/office/drawing/2014/main" id="{871B641F-F446-4AFD-BE3E-CFD527E3B348}"/>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TYPE 2">
    <p:spTree>
      <p:nvGrpSpPr>
        <p:cNvPr id="1" name=""/>
        <p:cNvGrpSpPr/>
        <p:nvPr/>
      </p:nvGrpSpPr>
      <p:grpSpPr>
        <a:xfrm>
          <a:off x="0" y="0"/>
          <a:ext cx="0" cy="0"/>
          <a:chOff x="0" y="0"/>
          <a:chExt cx="0" cy="0"/>
        </a:xfrm>
      </p:grpSpPr>
      <p:sp>
        <p:nvSpPr>
          <p:cNvPr id="27" name="Rectangle 26"/>
          <p:cNvSpPr/>
          <p:nvPr userDrawn="1"/>
        </p:nvSpPr>
        <p:spPr>
          <a:xfrm>
            <a:off x="0" y="1488221"/>
            <a:ext cx="3886200" cy="3260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9"/>
          <p:cNvSpPr>
            <a:spLocks noGrp="1"/>
          </p:cNvSpPr>
          <p:nvPr>
            <p:ph type="body" sz="quarter" idx="13" hasCustomPrompt="1"/>
          </p:nvPr>
        </p:nvSpPr>
        <p:spPr>
          <a:xfrm>
            <a:off x="192087" y="1572771"/>
            <a:ext cx="3476145" cy="1999770"/>
          </a:xfrm>
        </p:spPr>
        <p:txBody>
          <a:bodyPr>
            <a:noAutofit/>
          </a:bodyPr>
          <a:lstStyle>
            <a:lvl1pPr marL="0" indent="0" algn="ctr">
              <a:buNone/>
              <a:defRPr sz="36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2" name="Text Placeholder 13"/>
          <p:cNvSpPr>
            <a:spLocks noGrp="1"/>
          </p:cNvSpPr>
          <p:nvPr>
            <p:ph type="body" sz="quarter" idx="14" hasCustomPrompt="1"/>
          </p:nvPr>
        </p:nvSpPr>
        <p:spPr>
          <a:xfrm>
            <a:off x="192086" y="4275834"/>
            <a:ext cx="3476145" cy="36515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OUR PRODUCTS</a:t>
            </a:r>
          </a:p>
        </p:txBody>
      </p:sp>
      <p:sp>
        <p:nvSpPr>
          <p:cNvPr id="7" name="TextBox 6">
            <a:extLst>
              <a:ext uri="{FF2B5EF4-FFF2-40B4-BE49-F238E27FC236}">
                <a16:creationId xmlns:a16="http://schemas.microsoft.com/office/drawing/2014/main" id="{AB689FDA-A4F8-49D8-A12D-09D3827C8D6E}"/>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LINE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1930"/>
            <a:ext cx="10514013" cy="1898016"/>
          </a:xfrm>
        </p:spPr>
        <p:txBody>
          <a:bodyPr>
            <a:normAutofit/>
          </a:bodyPr>
          <a:lstStyle>
            <a:lvl1pPr marL="0" indent="0">
              <a:buNone/>
              <a:defRPr sz="2400" i="1">
                <a:solidFill>
                  <a:schemeClr val="tx2"/>
                </a:solidFill>
                <a:latin typeface="+mj-lt"/>
              </a:defRPr>
            </a:lvl1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Rectangle 12"/>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ctrTitle" hasCustomPrompt="1"/>
          </p:nvPr>
        </p:nvSpPr>
        <p:spPr>
          <a:xfrm>
            <a:off x="1440180" y="3011363"/>
            <a:ext cx="9144000" cy="783398"/>
          </a:xfrm>
          <a:prstGeom prst="rect">
            <a:avLst/>
          </a:prstGeom>
        </p:spPr>
        <p:txBody>
          <a:bodyPr anchor="t">
            <a:normAutofit/>
          </a:bodyPr>
          <a:lstStyle>
            <a:lvl1pPr algn="ctr">
              <a:defRPr sz="5400" baseline="0">
                <a:latin typeface="+mn-lt"/>
              </a:defRPr>
            </a:lvl1pPr>
          </a:lstStyle>
          <a:p>
            <a:r>
              <a:rPr lang="en-US"/>
              <a:t>WHAT WE DO</a:t>
            </a:r>
            <a:endParaRPr lang="en-GB" dirty="0"/>
          </a:p>
        </p:txBody>
      </p:sp>
      <p:sp>
        <p:nvSpPr>
          <p:cNvPr id="7" name="TextBox 6">
            <a:extLst>
              <a:ext uri="{FF2B5EF4-FFF2-40B4-BE49-F238E27FC236}">
                <a16:creationId xmlns:a16="http://schemas.microsoft.com/office/drawing/2014/main" id="{710E6339-6368-4009-90AA-E5EF13F31060}"/>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6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t">
            <a:normAutofit/>
          </a:bodyPr>
          <a:lstStyle/>
          <a:p>
            <a:r>
              <a:rPr lang="en-GB" dirty="0"/>
              <a:t>HOW WE DO IT</a:t>
            </a:r>
          </a:p>
        </p:txBody>
      </p:sp>
      <p:sp>
        <p:nvSpPr>
          <p:cNvPr id="4" name="TextBox 3">
            <a:extLst>
              <a:ext uri="{FF2B5EF4-FFF2-40B4-BE49-F238E27FC236}">
                <a16:creationId xmlns:a16="http://schemas.microsoft.com/office/drawing/2014/main" id="{FD7E2F26-67E1-4FFA-AA91-298DBFF19A9C}"/>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5" y="1484314"/>
            <a:ext cx="10514013" cy="46085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9" name="Rectangle 18"/>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Placeholder 1"/>
          <p:cNvSpPr>
            <a:spLocks noGrp="1"/>
          </p:cNvSpPr>
          <p:nvPr>
            <p:ph type="title"/>
          </p:nvPr>
        </p:nvSpPr>
        <p:spPr>
          <a:xfrm>
            <a:off x="838200" y="296863"/>
            <a:ext cx="5658293" cy="468312"/>
          </a:xfrm>
          <a:prstGeom prst="rect">
            <a:avLst/>
          </a:prstGeom>
        </p:spPr>
        <p:txBody>
          <a:bodyPr vert="horz" lIns="91440" tIns="45720" rIns="91440" bIns="45720" rtlCol="0" anchor="t">
            <a:noAutofit/>
          </a:bodyPr>
          <a:lstStyle/>
          <a:p>
            <a:r>
              <a:rPr lang="en-US" dirty="0"/>
              <a:t>CLICK TO EDIT MASTER</a:t>
            </a:r>
            <a:endParaRPr lang="en-GB" dirty="0"/>
          </a:p>
        </p:txBody>
      </p:sp>
      <p:sp>
        <p:nvSpPr>
          <p:cNvPr id="7" name="TextBox 6">
            <a:extLst>
              <a:ext uri="{FF2B5EF4-FFF2-40B4-BE49-F238E27FC236}">
                <a16:creationId xmlns:a16="http://schemas.microsoft.com/office/drawing/2014/main" id="{200C334D-2265-427D-8A42-F5779371B03A}"/>
              </a:ext>
            </a:extLst>
          </p:cNvPr>
          <p:cNvSpPr txBox="1"/>
          <p:nvPr userDrawn="1"/>
        </p:nvSpPr>
        <p:spPr>
          <a:xfrm>
            <a:off x="835025" y="6459379"/>
            <a:ext cx="1279517" cy="246221"/>
          </a:xfrm>
          <a:prstGeom prst="rect">
            <a:avLst/>
          </a:prstGeom>
          <a:noFill/>
        </p:spPr>
        <p:txBody>
          <a:bodyPr wrap="none" rtlCol="0">
            <a:spAutoFit/>
          </a:bodyPr>
          <a:lstStyle/>
          <a:p>
            <a:r>
              <a:rPr lang="en-GB" sz="1000" b="1" dirty="0">
                <a:solidFill>
                  <a:srgbClr val="162C4E"/>
                </a:solidFill>
              </a:rPr>
              <a:t>Internal Confidential</a:t>
            </a:r>
          </a:p>
        </p:txBody>
      </p:sp>
    </p:spTree>
    <p:extLst>
      <p:ext uri="{BB962C8B-B14F-4D97-AF65-F5344CB8AC3E}">
        <p14:creationId xmlns:p14="http://schemas.microsoft.com/office/powerpoint/2010/main" val="1334885076"/>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0" r:id="rId3"/>
    <p:sldLayoutId id="2147483660" r:id="rId4"/>
    <p:sldLayoutId id="2147483671" r:id="rId5"/>
    <p:sldLayoutId id="2147483670" r:id="rId6"/>
    <p:sldLayoutId id="2147483673" r:id="rId7"/>
    <p:sldLayoutId id="2147483662" r:id="rId8"/>
    <p:sldLayoutId id="2147483661" r:id="rId9"/>
    <p:sldLayoutId id="2147483664" r:id="rId10"/>
    <p:sldLayoutId id="2147483665" r:id="rId11"/>
    <p:sldLayoutId id="2147483668" r:id="rId12"/>
    <p:sldLayoutId id="2147483669" r:id="rId13"/>
    <p:sldLayoutId id="2147483674" r:id="rId14"/>
    <p:sldLayoutId id="2147483678" r:id="rId15"/>
    <p:sldLayoutId id="2147483679" r:id="rId16"/>
    <p:sldLayoutId id="2147483680" r:id="rId17"/>
    <p:sldLayoutId id="2147483675" r:id="rId18"/>
    <p:sldLayoutId id="2147483676" r:id="rId19"/>
    <p:sldLayoutId id="2147483681" r:id="rId20"/>
    <p:sldLayoutId id="2147483682" r:id="rId21"/>
    <p:sldLayoutId id="2147483663" r:id="rId22"/>
    <p:sldLayoutId id="2147483651" r:id="rId23"/>
    <p:sldLayoutId id="2147483655" r:id="rId24"/>
  </p:sldLayoutIdLst>
  <p:txStyles>
    <p:titleStyle>
      <a:lvl1pPr algn="l" defTabSz="914400" rtl="0" eaLnBrk="1" latinLnBrk="0" hangingPunct="1">
        <a:lnSpc>
          <a:spcPct val="90000"/>
        </a:lnSpc>
        <a:spcBef>
          <a:spcPct val="0"/>
        </a:spcBef>
        <a:buNone/>
        <a:defRPr sz="3600" b="1" i="0" kern="1200" baseline="0">
          <a:solidFill>
            <a:schemeClr val="tx1"/>
          </a:solidFill>
          <a:latin typeface="+mn-lt"/>
          <a:ea typeface="Arial" charset="0"/>
          <a:cs typeface="Arial" charset="0"/>
        </a:defRPr>
      </a:lvl1pPr>
    </p:titleStyle>
    <p:body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3" userDrawn="1">
          <p15:clr>
            <a:srgbClr val="F26B43"/>
          </p15:clr>
        </p15:guide>
        <p15:guide id="2" pos="121" userDrawn="1">
          <p15:clr>
            <a:srgbClr val="F26B43"/>
          </p15:clr>
        </p15:guide>
        <p15:guide id="3" orient="horz" pos="4224" userDrawn="1">
          <p15:clr>
            <a:srgbClr val="F26B43"/>
          </p15:clr>
        </p15:guide>
        <p15:guide id="4" pos="7559" userDrawn="1">
          <p15:clr>
            <a:srgbClr val="F26B43"/>
          </p15:clr>
        </p15:guide>
        <p15:guide id="5" orient="horz" pos="187" userDrawn="1">
          <p15:clr>
            <a:srgbClr val="F26B43"/>
          </p15:clr>
        </p15:guide>
        <p15:guide id="6" orient="horz" pos="482" userDrawn="1">
          <p15:clr>
            <a:srgbClr val="F26B43"/>
          </p15:clr>
        </p15:guide>
        <p15:guide id="7" pos="526" userDrawn="1">
          <p15:clr>
            <a:srgbClr val="F26B43"/>
          </p15:clr>
        </p15:guide>
        <p15:guide id="8" pos="3613" userDrawn="1">
          <p15:clr>
            <a:srgbClr val="F26B43"/>
          </p15:clr>
        </p15:guide>
        <p15:guide id="9" pos="7151" userDrawn="1">
          <p15:clr>
            <a:srgbClr val="F26B43"/>
          </p15:clr>
        </p15:guide>
        <p15:guide id="10" orient="horz" pos="935" userDrawn="1">
          <p15:clr>
            <a:srgbClr val="F26B43"/>
          </p15:clr>
        </p15:guide>
        <p15:guide id="12" orient="horz" pos="3838" userDrawn="1">
          <p15:clr>
            <a:srgbClr val="F26B43"/>
          </p15:clr>
        </p15:guide>
        <p15:guide id="13" orient="horz" pos="127" userDrawn="1">
          <p15:clr>
            <a:srgbClr val="F26B43"/>
          </p15:clr>
        </p15:guide>
        <p15:guide id="14" pos="408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2373-355A-4B9E-B44A-50A8876D1710}"/>
              </a:ext>
            </a:extLst>
          </p:cNvPr>
          <p:cNvSpPr>
            <a:spLocks noGrp="1"/>
          </p:cNvSpPr>
          <p:nvPr>
            <p:ph type="ctrTitle"/>
          </p:nvPr>
        </p:nvSpPr>
        <p:spPr>
          <a:xfrm>
            <a:off x="1225826" y="1284126"/>
            <a:ext cx="9740347" cy="1062957"/>
          </a:xfrm>
        </p:spPr>
        <p:txBody>
          <a:bodyPr>
            <a:normAutofit fontScale="90000"/>
          </a:bodyPr>
          <a:lstStyle/>
          <a:p>
            <a:r>
              <a:rPr lang="en-GB" i="0" dirty="0">
                <a:solidFill>
                  <a:schemeClr val="accent1"/>
                </a:solidFill>
                <a:effectLst/>
                <a:latin typeface="Arial" panose="020B0604020202020204" pitchFamily="34" charset="0"/>
              </a:rPr>
              <a:t>ENSEK REMOTE TECHNICAL EXERCISE</a:t>
            </a:r>
            <a:endParaRPr lang="en-GB" dirty="0">
              <a:solidFill>
                <a:schemeClr val="accent1"/>
              </a:solidFill>
            </a:endParaRPr>
          </a:p>
        </p:txBody>
      </p:sp>
      <p:sp>
        <p:nvSpPr>
          <p:cNvPr id="3" name="Subtitle 2">
            <a:extLst>
              <a:ext uri="{FF2B5EF4-FFF2-40B4-BE49-F238E27FC236}">
                <a16:creationId xmlns:a16="http://schemas.microsoft.com/office/drawing/2014/main" id="{160F669D-C158-4E78-B950-5DC5098A6886}"/>
              </a:ext>
            </a:extLst>
          </p:cNvPr>
          <p:cNvSpPr>
            <a:spLocks noGrp="1"/>
          </p:cNvSpPr>
          <p:nvPr>
            <p:ph type="subTitle" idx="1"/>
          </p:nvPr>
        </p:nvSpPr>
        <p:spPr/>
        <p:txBody>
          <a:bodyPr>
            <a:normAutofit fontScale="70000" lnSpcReduction="20000"/>
          </a:bodyPr>
          <a:lstStyle/>
          <a:p>
            <a:r>
              <a:rPr lang="en-US" b="1" i="0" dirty="0">
                <a:solidFill>
                  <a:srgbClr val="002060"/>
                </a:solidFill>
                <a:effectLst/>
                <a:latin typeface="Arial" panose="020B0604020202020204" pitchFamily="34" charset="0"/>
              </a:rPr>
              <a:t>Thanks for agreeing to do our exercise. The brief is included here.</a:t>
            </a:r>
            <a:endParaRPr lang="en-GB" b="1" dirty="0">
              <a:solidFill>
                <a:srgbClr val="002060"/>
              </a:solidFill>
            </a:endParaRPr>
          </a:p>
        </p:txBody>
      </p:sp>
      <p:sp>
        <p:nvSpPr>
          <p:cNvPr id="4" name="Text Placeholder 3">
            <a:extLst>
              <a:ext uri="{FF2B5EF4-FFF2-40B4-BE49-F238E27FC236}">
                <a16:creationId xmlns:a16="http://schemas.microsoft.com/office/drawing/2014/main" id="{71037771-80C1-453F-9DD7-D17D26118904}"/>
              </a:ext>
            </a:extLst>
          </p:cNvPr>
          <p:cNvSpPr>
            <a:spLocks noGrp="1"/>
          </p:cNvSpPr>
          <p:nvPr>
            <p:ph type="body" sz="quarter" idx="10"/>
          </p:nvPr>
        </p:nvSpPr>
        <p:spPr/>
        <p:txBody>
          <a:bodyPr>
            <a:normAutofit/>
          </a:bodyPr>
          <a:lstStyle/>
          <a:p>
            <a:r>
              <a:rPr lang="en-US" b="1" i="0" dirty="0">
                <a:solidFill>
                  <a:srgbClr val="002060"/>
                </a:solidFill>
                <a:effectLst/>
                <a:latin typeface="Arial" panose="020B0604020202020204" pitchFamily="34" charset="0"/>
              </a:rPr>
              <a:t>We hope you enjoy it. Good Luck!</a:t>
            </a:r>
            <a:endParaRPr lang="en-GB" b="1" dirty="0">
              <a:solidFill>
                <a:srgbClr val="002060"/>
              </a:solidFill>
            </a:endParaRPr>
          </a:p>
        </p:txBody>
      </p:sp>
      <p:sp>
        <p:nvSpPr>
          <p:cNvPr id="6" name="TextBox 5">
            <a:extLst>
              <a:ext uri="{FF2B5EF4-FFF2-40B4-BE49-F238E27FC236}">
                <a16:creationId xmlns:a16="http://schemas.microsoft.com/office/drawing/2014/main" id="{9E30BDB4-022B-4994-ADA0-52F0FD81A8FD}"/>
              </a:ext>
            </a:extLst>
          </p:cNvPr>
          <p:cNvSpPr txBox="1"/>
          <p:nvPr/>
        </p:nvSpPr>
        <p:spPr>
          <a:xfrm>
            <a:off x="3226076" y="2638961"/>
            <a:ext cx="6097656" cy="523220"/>
          </a:xfrm>
          <a:prstGeom prst="rect">
            <a:avLst/>
          </a:prstGeom>
          <a:noFill/>
        </p:spPr>
        <p:txBody>
          <a:bodyPr wrap="square">
            <a:spAutoFit/>
          </a:bodyPr>
          <a:lstStyle/>
          <a:p>
            <a:pPr algn="ctr"/>
            <a:r>
              <a:rPr lang="en-US" sz="2800" b="1" dirty="0">
                <a:solidFill>
                  <a:schemeClr val="accent1"/>
                </a:solidFill>
                <a:latin typeface="Arial" panose="020B0604020202020204" pitchFamily="34" charset="0"/>
              </a:rPr>
              <a:t>FOR ENGINEERING</a:t>
            </a:r>
            <a:endParaRPr lang="en-GB" sz="2800" b="1" dirty="0"/>
          </a:p>
        </p:txBody>
      </p:sp>
    </p:spTree>
    <p:extLst>
      <p:ext uri="{BB962C8B-B14F-4D97-AF65-F5344CB8AC3E}">
        <p14:creationId xmlns:p14="http://schemas.microsoft.com/office/powerpoint/2010/main" val="107344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926B68-A93A-B4DB-DB70-0826C77AED81}"/>
              </a:ext>
            </a:extLst>
          </p:cNvPr>
          <p:cNvSpPr>
            <a:spLocks noGrp="1"/>
          </p:cNvSpPr>
          <p:nvPr>
            <p:ph idx="1"/>
          </p:nvPr>
        </p:nvSpPr>
        <p:spPr>
          <a:xfrm>
            <a:off x="838200" y="874855"/>
            <a:ext cx="10514013" cy="374303"/>
          </a:xfrm>
        </p:spPr>
        <p:txBody>
          <a:bodyPr>
            <a:normAutofit fontScale="85000" lnSpcReduction="20000"/>
          </a:bodyPr>
          <a:lstStyle/>
          <a:p>
            <a:pPr marL="0" indent="0" algn="l">
              <a:buNone/>
            </a:pPr>
            <a:r>
              <a:rPr lang="en-GB" b="1" i="0" dirty="0">
                <a:solidFill>
                  <a:schemeClr val="accent1"/>
                </a:solidFill>
                <a:effectLst/>
                <a:latin typeface="Arial" panose="020B0604020202020204" pitchFamily="34" charset="0"/>
              </a:rPr>
              <a:t>01 TASK</a:t>
            </a:r>
            <a:endParaRPr lang="en-GB" b="1" dirty="0">
              <a:solidFill>
                <a:schemeClr val="accent1"/>
              </a:solidFill>
            </a:endParaRPr>
          </a:p>
        </p:txBody>
      </p:sp>
      <p:sp>
        <p:nvSpPr>
          <p:cNvPr id="2" name="Title 1">
            <a:extLst>
              <a:ext uri="{FF2B5EF4-FFF2-40B4-BE49-F238E27FC236}">
                <a16:creationId xmlns:a16="http://schemas.microsoft.com/office/drawing/2014/main" id="{63866F69-11C9-67BD-6F52-FE091AB11266}"/>
              </a:ext>
            </a:extLst>
          </p:cNvPr>
          <p:cNvSpPr>
            <a:spLocks noGrp="1"/>
          </p:cNvSpPr>
          <p:nvPr>
            <p:ph type="title"/>
          </p:nvPr>
        </p:nvSpPr>
        <p:spPr>
          <a:xfrm>
            <a:off x="838200" y="286745"/>
            <a:ext cx="10204174" cy="493290"/>
          </a:xfrm>
        </p:spPr>
        <p:txBody>
          <a:bodyPr>
            <a:normAutofit/>
          </a:bodyPr>
          <a:lstStyle/>
          <a:p>
            <a:r>
              <a:rPr lang="en-GB" sz="2800" i="0" dirty="0">
                <a:solidFill>
                  <a:srgbClr val="002060"/>
                </a:solidFill>
                <a:effectLst/>
                <a:latin typeface="Arial" panose="020B0604020202020204" pitchFamily="34" charset="0"/>
              </a:rPr>
              <a:t>ENSEK </a:t>
            </a:r>
            <a:r>
              <a:rPr lang="en-GB" sz="2800" dirty="0">
                <a:solidFill>
                  <a:srgbClr val="002060"/>
                </a:solidFill>
                <a:latin typeface="Arial" panose="020B0604020202020204" pitchFamily="34" charset="0"/>
              </a:rPr>
              <a:t>REMOTE </a:t>
            </a:r>
            <a:r>
              <a:rPr lang="en-GB" sz="2800" i="0" dirty="0">
                <a:solidFill>
                  <a:srgbClr val="002060"/>
                </a:solidFill>
                <a:effectLst/>
                <a:latin typeface="Arial" panose="020B0604020202020204" pitchFamily="34" charset="0"/>
              </a:rPr>
              <a:t>TECHNICAL EXERCISE</a:t>
            </a:r>
            <a:endParaRPr lang="en-GB" sz="2800" dirty="0">
              <a:solidFill>
                <a:srgbClr val="002060"/>
              </a:solidFill>
            </a:endParaRPr>
          </a:p>
        </p:txBody>
      </p:sp>
      <p:sp>
        <p:nvSpPr>
          <p:cNvPr id="4" name="TextBox 3">
            <a:extLst>
              <a:ext uri="{FF2B5EF4-FFF2-40B4-BE49-F238E27FC236}">
                <a16:creationId xmlns:a16="http://schemas.microsoft.com/office/drawing/2014/main" id="{0A1573AE-85A4-96CA-456C-1DAFDE614AE7}"/>
              </a:ext>
            </a:extLst>
          </p:cNvPr>
          <p:cNvSpPr txBox="1"/>
          <p:nvPr/>
        </p:nvSpPr>
        <p:spPr>
          <a:xfrm>
            <a:off x="877956" y="1357919"/>
            <a:ext cx="9889434" cy="2123658"/>
          </a:xfrm>
          <a:prstGeom prst="rect">
            <a:avLst/>
          </a:prstGeom>
          <a:noFill/>
        </p:spPr>
        <p:txBody>
          <a:bodyPr wrap="square" rtlCol="0">
            <a:spAutoFit/>
          </a:bodyPr>
          <a:lstStyle/>
          <a:p>
            <a:r>
              <a:rPr lang="en-US" sz="1600" b="1" dirty="0">
                <a:solidFill>
                  <a:srgbClr val="002060"/>
                </a:solidFill>
                <a:latin typeface="Arial" panose="020B0604020202020204" pitchFamily="34" charset="0"/>
                <a:cs typeface="Arial" panose="020B0604020202020204" pitchFamily="34" charset="0"/>
              </a:rPr>
              <a:t>Ensuring the Acceptance Criteria are met, build a C# Web API that connects to an instance of a database and persists the contents of the Meter Reading CSV file. </a:t>
            </a:r>
          </a:p>
          <a:p>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panose="020B0604020202020204" pitchFamily="34" charset="0"/>
                <a:cs typeface="Arial" panose="020B0604020202020204" pitchFamily="34" charset="0"/>
              </a:rPr>
              <a:t>We have provided you with: </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A list of test customers along with their respective Account IDs </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Please refer to Test_Accounts.csv </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Please seed the Test_Accounts.csv data into your chosen data storage technology and validate the meter read data against the accounts</a:t>
            </a:r>
            <a:endParaRPr lang="en-US" sz="1600" b="1" i="0" dirty="0">
              <a:solidFill>
                <a:srgbClr val="002060"/>
              </a:solidFill>
              <a:effectLst/>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7EC26C9C-6FD4-7946-B5E8-6AECC3000DA1}"/>
              </a:ext>
            </a:extLst>
          </p:cNvPr>
          <p:cNvSpPr txBox="1">
            <a:spLocks/>
          </p:cNvSpPr>
          <p:nvPr/>
        </p:nvSpPr>
        <p:spPr>
          <a:xfrm>
            <a:off x="838200" y="3684200"/>
            <a:ext cx="10514013" cy="374303"/>
          </a:xfrm>
          <a:prstGeom prst="rect">
            <a:avLst/>
          </a:prstGeom>
        </p:spPr>
        <p:txBody>
          <a:bodyPr vert="horz" lIns="91440" tIns="45720" rIns="91440" bIns="45720" rtlCol="0">
            <a:normAutofit fontScale="85000" lnSpcReduction="20000"/>
          </a:bodyPr>
          <a:lst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b="1" dirty="0">
                <a:solidFill>
                  <a:schemeClr val="accent1"/>
                </a:solidFill>
                <a:latin typeface="Arial" panose="020B0604020202020204" pitchFamily="34" charset="0"/>
              </a:rPr>
              <a:t>02 USER STORY</a:t>
            </a:r>
            <a:endParaRPr lang="en-GB" b="1" dirty="0">
              <a:solidFill>
                <a:schemeClr val="accent1"/>
              </a:solidFill>
            </a:endParaRPr>
          </a:p>
        </p:txBody>
      </p:sp>
      <p:sp>
        <p:nvSpPr>
          <p:cNvPr id="6" name="TextBox 5">
            <a:extLst>
              <a:ext uri="{FF2B5EF4-FFF2-40B4-BE49-F238E27FC236}">
                <a16:creationId xmlns:a16="http://schemas.microsoft.com/office/drawing/2014/main" id="{7BE8F698-75DB-CBC9-10D4-18ED4DD4F33F}"/>
              </a:ext>
            </a:extLst>
          </p:cNvPr>
          <p:cNvSpPr txBox="1"/>
          <p:nvPr/>
        </p:nvSpPr>
        <p:spPr>
          <a:xfrm>
            <a:off x="838200" y="4263887"/>
            <a:ext cx="10442713" cy="584775"/>
          </a:xfrm>
          <a:prstGeom prst="rect">
            <a:avLst/>
          </a:prstGeom>
          <a:noFill/>
        </p:spPr>
        <p:txBody>
          <a:bodyPr wrap="square" rtlCol="0">
            <a:spAutoFit/>
          </a:bodyPr>
          <a:lstStyle/>
          <a:p>
            <a:r>
              <a:rPr lang="en-US" sz="1600" b="1" dirty="0">
                <a:solidFill>
                  <a:srgbClr val="002060"/>
                </a:solidFill>
                <a:latin typeface="Arial" panose="020B0604020202020204" pitchFamily="34" charset="0"/>
                <a:cs typeface="Arial" panose="020B0604020202020204" pitchFamily="34" charset="0"/>
              </a:rPr>
              <a:t>As an </a:t>
            </a:r>
            <a:r>
              <a:rPr lang="en-US" sz="1600" b="1" dirty="0">
                <a:solidFill>
                  <a:schemeClr val="accent1"/>
                </a:solidFill>
                <a:latin typeface="Arial" panose="020B0604020202020204" pitchFamily="34" charset="0"/>
                <a:cs typeface="Arial" panose="020B0604020202020204" pitchFamily="34" charset="0"/>
              </a:rPr>
              <a:t>Energy Company Account Manager</a:t>
            </a:r>
            <a:r>
              <a:rPr lang="en-US" sz="1600" b="1" dirty="0">
                <a:solidFill>
                  <a:srgbClr val="002060"/>
                </a:solidFill>
                <a:latin typeface="Arial" panose="020B0604020202020204" pitchFamily="34" charset="0"/>
                <a:cs typeface="Arial" panose="020B0604020202020204" pitchFamily="34" charset="0"/>
              </a:rPr>
              <a:t>, I want to be able to load a CSV file of Customer Meter Readings so that we can monitor their energy consumption and charge them accordingly.</a:t>
            </a:r>
            <a:endParaRPr lang="en-GB"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48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926B68-A93A-B4DB-DB70-0826C77AED81}"/>
              </a:ext>
            </a:extLst>
          </p:cNvPr>
          <p:cNvSpPr>
            <a:spLocks noGrp="1"/>
          </p:cNvSpPr>
          <p:nvPr>
            <p:ph idx="1"/>
          </p:nvPr>
        </p:nvSpPr>
        <p:spPr>
          <a:xfrm>
            <a:off x="838200" y="874855"/>
            <a:ext cx="10514013" cy="374303"/>
          </a:xfrm>
        </p:spPr>
        <p:txBody>
          <a:bodyPr>
            <a:normAutofit fontScale="85000" lnSpcReduction="20000"/>
          </a:bodyPr>
          <a:lstStyle/>
          <a:p>
            <a:pPr marL="0" indent="0" algn="l">
              <a:buNone/>
            </a:pPr>
            <a:r>
              <a:rPr lang="en-GB" b="1" i="0" dirty="0">
                <a:solidFill>
                  <a:schemeClr val="accent1"/>
                </a:solidFill>
                <a:effectLst/>
                <a:latin typeface="Arial" panose="020B0604020202020204" pitchFamily="34" charset="0"/>
              </a:rPr>
              <a:t>03 ACCEPTANCE CRITERIA</a:t>
            </a:r>
            <a:endParaRPr lang="en-GB" b="1" dirty="0">
              <a:solidFill>
                <a:schemeClr val="accent1"/>
              </a:solidFill>
            </a:endParaRPr>
          </a:p>
        </p:txBody>
      </p:sp>
      <p:sp>
        <p:nvSpPr>
          <p:cNvPr id="2" name="Title 1">
            <a:extLst>
              <a:ext uri="{FF2B5EF4-FFF2-40B4-BE49-F238E27FC236}">
                <a16:creationId xmlns:a16="http://schemas.microsoft.com/office/drawing/2014/main" id="{63866F69-11C9-67BD-6F52-FE091AB11266}"/>
              </a:ext>
            </a:extLst>
          </p:cNvPr>
          <p:cNvSpPr>
            <a:spLocks noGrp="1"/>
          </p:cNvSpPr>
          <p:nvPr>
            <p:ph type="title"/>
          </p:nvPr>
        </p:nvSpPr>
        <p:spPr>
          <a:xfrm>
            <a:off x="838200" y="286745"/>
            <a:ext cx="10204174" cy="493290"/>
          </a:xfrm>
        </p:spPr>
        <p:txBody>
          <a:bodyPr>
            <a:normAutofit/>
          </a:bodyPr>
          <a:lstStyle/>
          <a:p>
            <a:r>
              <a:rPr lang="en-GB" sz="2800" i="0" dirty="0">
                <a:solidFill>
                  <a:srgbClr val="002060"/>
                </a:solidFill>
                <a:effectLst/>
                <a:latin typeface="Arial" panose="020B0604020202020204" pitchFamily="34" charset="0"/>
              </a:rPr>
              <a:t>ENSEK </a:t>
            </a:r>
            <a:r>
              <a:rPr lang="en-GB" sz="2800" dirty="0">
                <a:solidFill>
                  <a:srgbClr val="002060"/>
                </a:solidFill>
                <a:latin typeface="Arial" panose="020B0604020202020204" pitchFamily="34" charset="0"/>
              </a:rPr>
              <a:t>REMOTE </a:t>
            </a:r>
            <a:r>
              <a:rPr lang="en-GB" sz="2800" i="0" dirty="0">
                <a:solidFill>
                  <a:srgbClr val="002060"/>
                </a:solidFill>
                <a:effectLst/>
                <a:latin typeface="Arial" panose="020B0604020202020204" pitchFamily="34" charset="0"/>
              </a:rPr>
              <a:t>TECHNICAL EXERCISE</a:t>
            </a:r>
            <a:endParaRPr lang="en-GB" sz="2800" dirty="0">
              <a:solidFill>
                <a:srgbClr val="002060"/>
              </a:solidFill>
            </a:endParaRPr>
          </a:p>
        </p:txBody>
      </p:sp>
      <p:sp>
        <p:nvSpPr>
          <p:cNvPr id="5" name="TextBox 4">
            <a:extLst>
              <a:ext uri="{FF2B5EF4-FFF2-40B4-BE49-F238E27FC236}">
                <a16:creationId xmlns:a16="http://schemas.microsoft.com/office/drawing/2014/main" id="{95D2E6F9-3E80-34D3-6853-706D667D4256}"/>
              </a:ext>
            </a:extLst>
          </p:cNvPr>
          <p:cNvSpPr txBox="1"/>
          <p:nvPr/>
        </p:nvSpPr>
        <p:spPr>
          <a:xfrm>
            <a:off x="838200" y="1480931"/>
            <a:ext cx="4890052" cy="4031873"/>
          </a:xfrm>
          <a:prstGeom prst="rect">
            <a:avLst/>
          </a:prstGeom>
          <a:noFill/>
        </p:spPr>
        <p:txBody>
          <a:bodyPr wrap="square" rtlCol="0">
            <a:spAutoFit/>
          </a:bodyPr>
          <a:lstStyle/>
          <a:p>
            <a:r>
              <a:rPr lang="en-US" sz="1600" b="1" u="sng" dirty="0">
                <a:solidFill>
                  <a:srgbClr val="002060"/>
                </a:solidFill>
                <a:latin typeface="Arial" panose="020B0604020202020204" pitchFamily="34" charset="0"/>
                <a:cs typeface="Arial" panose="020B0604020202020204" pitchFamily="34" charset="0"/>
              </a:rPr>
              <a:t>MUST HAVE </a:t>
            </a:r>
          </a:p>
          <a:p>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Create the following endpoint: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panose="020B0604020202020204" pitchFamily="34" charset="0"/>
                <a:cs typeface="Arial" panose="020B0604020202020204" pitchFamily="34" charset="0"/>
              </a:rPr>
              <a:t>	POST =&gt; /meter-reading-uploads </a:t>
            </a:r>
          </a:p>
          <a:p>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The endpoint should be able to process a CSV of meter readings. An example CSV file has been provided (Meter_reading.csv)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Each entry in the CSV should be validated and if valid, stored in a DB.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After processing, the number of successful/failed readings should be returned. </a:t>
            </a:r>
            <a:endParaRPr lang="en-GB" sz="1600" b="1" dirty="0">
              <a:solidFill>
                <a:srgbClr val="00206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9FFE084-7AB5-B4EC-CA7B-3EE2451A9476}"/>
              </a:ext>
            </a:extLst>
          </p:cNvPr>
          <p:cNvSpPr txBox="1"/>
          <p:nvPr/>
        </p:nvSpPr>
        <p:spPr>
          <a:xfrm>
            <a:off x="6708913" y="1480931"/>
            <a:ext cx="4969565" cy="4770537"/>
          </a:xfrm>
          <a:prstGeom prst="rect">
            <a:avLst/>
          </a:prstGeom>
          <a:noFill/>
        </p:spPr>
        <p:txBody>
          <a:bodyPr wrap="square" rtlCol="0">
            <a:spAutoFit/>
          </a:bodyPr>
          <a:lstStyle/>
          <a:p>
            <a:r>
              <a:rPr lang="en-US" sz="1600" b="1" dirty="0">
                <a:solidFill>
                  <a:srgbClr val="002060"/>
                </a:solidFill>
                <a:latin typeface="Arial" panose="020B0604020202020204" pitchFamily="34" charset="0"/>
                <a:cs typeface="Arial" panose="020B0604020202020204" pitchFamily="34" charset="0"/>
              </a:rPr>
              <a:t>Validation: </a:t>
            </a:r>
          </a:p>
          <a:p>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You should not be able to load the same entry twice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A meter reading must be associated with an Account ID to be deemed valid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Reading values should be in the format NNNNN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r>
              <a:rPr lang="en-US" sz="1600" b="1" u="sng" dirty="0">
                <a:solidFill>
                  <a:srgbClr val="002060"/>
                </a:solidFill>
                <a:latin typeface="Arial" panose="020B0604020202020204" pitchFamily="34" charset="0"/>
                <a:cs typeface="Arial" panose="020B0604020202020204" pitchFamily="34" charset="0"/>
              </a:rPr>
              <a:t>NICE TO HAVE</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Create a client in the technology of your choosing to consume the API. You can use angular/react/whatever you like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When an account has an existing read, ensure the new read isn’t older than the existing read </a:t>
            </a:r>
            <a:endParaRPr lang="en-GB" sz="1600" b="1" dirty="0">
              <a:solidFill>
                <a:srgbClr val="002060"/>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CB85744B-D1E1-3179-E685-65483A814297}"/>
              </a:ext>
            </a:extLst>
          </p:cNvPr>
          <p:cNvCxnSpPr>
            <a:cxnSpLocks/>
          </p:cNvCxnSpPr>
          <p:nvPr/>
        </p:nvCxnSpPr>
        <p:spPr>
          <a:xfrm>
            <a:off x="6095206" y="1480931"/>
            <a:ext cx="86933" cy="50788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59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926B68-A93A-B4DB-DB70-0826C77AED81}"/>
              </a:ext>
            </a:extLst>
          </p:cNvPr>
          <p:cNvSpPr>
            <a:spLocks noGrp="1"/>
          </p:cNvSpPr>
          <p:nvPr>
            <p:ph idx="1"/>
          </p:nvPr>
        </p:nvSpPr>
        <p:spPr>
          <a:xfrm>
            <a:off x="838200" y="874855"/>
            <a:ext cx="10514013" cy="374303"/>
          </a:xfrm>
        </p:spPr>
        <p:txBody>
          <a:bodyPr>
            <a:normAutofit fontScale="85000" lnSpcReduction="20000"/>
          </a:bodyPr>
          <a:lstStyle/>
          <a:p>
            <a:pPr marL="0" indent="0" algn="l">
              <a:buNone/>
            </a:pPr>
            <a:r>
              <a:rPr lang="en-GB" b="1" i="0" dirty="0">
                <a:solidFill>
                  <a:schemeClr val="accent1"/>
                </a:solidFill>
                <a:effectLst/>
                <a:latin typeface="Arial" panose="020B0604020202020204" pitchFamily="34" charset="0"/>
              </a:rPr>
              <a:t>04 ATTACHED MATERIALS</a:t>
            </a:r>
            <a:endParaRPr lang="en-GB" b="1" dirty="0">
              <a:solidFill>
                <a:schemeClr val="accent1"/>
              </a:solidFill>
            </a:endParaRPr>
          </a:p>
        </p:txBody>
      </p:sp>
      <p:sp>
        <p:nvSpPr>
          <p:cNvPr id="2" name="Title 1">
            <a:extLst>
              <a:ext uri="{FF2B5EF4-FFF2-40B4-BE49-F238E27FC236}">
                <a16:creationId xmlns:a16="http://schemas.microsoft.com/office/drawing/2014/main" id="{63866F69-11C9-67BD-6F52-FE091AB11266}"/>
              </a:ext>
            </a:extLst>
          </p:cNvPr>
          <p:cNvSpPr>
            <a:spLocks noGrp="1"/>
          </p:cNvSpPr>
          <p:nvPr>
            <p:ph type="title"/>
          </p:nvPr>
        </p:nvSpPr>
        <p:spPr>
          <a:xfrm>
            <a:off x="838200" y="286745"/>
            <a:ext cx="10204174" cy="493290"/>
          </a:xfrm>
        </p:spPr>
        <p:txBody>
          <a:bodyPr>
            <a:normAutofit/>
          </a:bodyPr>
          <a:lstStyle/>
          <a:p>
            <a:r>
              <a:rPr lang="en-GB" sz="2800" i="0" dirty="0">
                <a:solidFill>
                  <a:srgbClr val="002060"/>
                </a:solidFill>
                <a:effectLst/>
                <a:latin typeface="Arial" panose="020B0604020202020204" pitchFamily="34" charset="0"/>
              </a:rPr>
              <a:t>ENSEK </a:t>
            </a:r>
            <a:r>
              <a:rPr lang="en-GB" sz="2800" dirty="0">
                <a:solidFill>
                  <a:srgbClr val="002060"/>
                </a:solidFill>
                <a:latin typeface="Arial" panose="020B0604020202020204" pitchFamily="34" charset="0"/>
              </a:rPr>
              <a:t>REMOTE </a:t>
            </a:r>
            <a:r>
              <a:rPr lang="en-GB" sz="2800" i="0" dirty="0">
                <a:solidFill>
                  <a:srgbClr val="002060"/>
                </a:solidFill>
                <a:effectLst/>
                <a:latin typeface="Arial" panose="020B0604020202020204" pitchFamily="34" charset="0"/>
              </a:rPr>
              <a:t>TECHNICAL EXERCISE</a:t>
            </a:r>
            <a:endParaRPr lang="en-GB" sz="2800" dirty="0">
              <a:solidFill>
                <a:srgbClr val="002060"/>
              </a:solidFill>
            </a:endParaRPr>
          </a:p>
        </p:txBody>
      </p:sp>
      <p:sp>
        <p:nvSpPr>
          <p:cNvPr id="5" name="TextBox 4">
            <a:extLst>
              <a:ext uri="{FF2B5EF4-FFF2-40B4-BE49-F238E27FC236}">
                <a16:creationId xmlns:a16="http://schemas.microsoft.com/office/drawing/2014/main" id="{95D2E6F9-3E80-34D3-6853-706D667D4256}"/>
              </a:ext>
            </a:extLst>
          </p:cNvPr>
          <p:cNvSpPr txBox="1"/>
          <p:nvPr/>
        </p:nvSpPr>
        <p:spPr>
          <a:xfrm>
            <a:off x="838200" y="1773318"/>
            <a:ext cx="8166652"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Meter_reading.csv (test file for uploading meter readings)</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Test_accounts.csv (use this to seed your DB)</a:t>
            </a:r>
            <a:endParaRPr lang="en-GB" sz="1600" b="1" dirty="0">
              <a:solidFill>
                <a:srgbClr val="002060"/>
              </a:solidFill>
              <a:latin typeface="Arial" panose="020B0604020202020204" pitchFamily="34" charset="0"/>
              <a:cs typeface="Arial" panose="020B0604020202020204" pitchFamily="34" charset="0"/>
            </a:endParaRPr>
          </a:p>
        </p:txBody>
      </p:sp>
      <p:pic>
        <p:nvPicPr>
          <p:cNvPr id="9" name="Graphic 8" descr="Laptop with solid fill">
            <a:extLst>
              <a:ext uri="{FF2B5EF4-FFF2-40B4-BE49-F238E27FC236}">
                <a16:creationId xmlns:a16="http://schemas.microsoft.com/office/drawing/2014/main" id="{BD840DB1-42B1-7C2B-6912-FB7643E843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8131" y="2494721"/>
            <a:ext cx="2325757" cy="2325757"/>
          </a:xfrm>
          <a:prstGeom prst="rect">
            <a:avLst/>
          </a:prstGeom>
        </p:spPr>
      </p:pic>
    </p:spTree>
    <p:extLst>
      <p:ext uri="{BB962C8B-B14F-4D97-AF65-F5344CB8AC3E}">
        <p14:creationId xmlns:p14="http://schemas.microsoft.com/office/powerpoint/2010/main" val="227151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926B68-A93A-B4DB-DB70-0826C77AED81}"/>
              </a:ext>
            </a:extLst>
          </p:cNvPr>
          <p:cNvSpPr>
            <a:spLocks noGrp="1"/>
          </p:cNvSpPr>
          <p:nvPr>
            <p:ph idx="1"/>
          </p:nvPr>
        </p:nvSpPr>
        <p:spPr>
          <a:xfrm>
            <a:off x="838200" y="874855"/>
            <a:ext cx="10514013" cy="374303"/>
          </a:xfrm>
        </p:spPr>
        <p:txBody>
          <a:bodyPr>
            <a:normAutofit fontScale="85000" lnSpcReduction="20000"/>
          </a:bodyPr>
          <a:lstStyle/>
          <a:p>
            <a:pPr marL="0" indent="0" algn="l">
              <a:buNone/>
            </a:pPr>
            <a:r>
              <a:rPr lang="en-GB" b="1" i="0" dirty="0">
                <a:solidFill>
                  <a:schemeClr val="accent1"/>
                </a:solidFill>
                <a:effectLst/>
                <a:latin typeface="Arial" panose="020B0604020202020204" pitchFamily="34" charset="0"/>
              </a:rPr>
              <a:t>05 OUR TOP TIPS</a:t>
            </a:r>
            <a:endParaRPr lang="en-GB" b="1" dirty="0">
              <a:solidFill>
                <a:schemeClr val="accent1"/>
              </a:solidFill>
            </a:endParaRPr>
          </a:p>
        </p:txBody>
      </p:sp>
      <p:sp>
        <p:nvSpPr>
          <p:cNvPr id="2" name="Title 1">
            <a:extLst>
              <a:ext uri="{FF2B5EF4-FFF2-40B4-BE49-F238E27FC236}">
                <a16:creationId xmlns:a16="http://schemas.microsoft.com/office/drawing/2014/main" id="{63866F69-11C9-67BD-6F52-FE091AB11266}"/>
              </a:ext>
            </a:extLst>
          </p:cNvPr>
          <p:cNvSpPr>
            <a:spLocks noGrp="1"/>
          </p:cNvSpPr>
          <p:nvPr>
            <p:ph type="title"/>
          </p:nvPr>
        </p:nvSpPr>
        <p:spPr>
          <a:xfrm>
            <a:off x="838200" y="286745"/>
            <a:ext cx="10204174" cy="493290"/>
          </a:xfrm>
        </p:spPr>
        <p:txBody>
          <a:bodyPr>
            <a:normAutofit/>
          </a:bodyPr>
          <a:lstStyle/>
          <a:p>
            <a:r>
              <a:rPr lang="en-GB" sz="2800" i="0" dirty="0">
                <a:solidFill>
                  <a:srgbClr val="002060"/>
                </a:solidFill>
                <a:effectLst/>
                <a:latin typeface="Arial" panose="020B0604020202020204" pitchFamily="34" charset="0"/>
              </a:rPr>
              <a:t>ENSEK </a:t>
            </a:r>
            <a:r>
              <a:rPr lang="en-GB" sz="2800" dirty="0">
                <a:solidFill>
                  <a:srgbClr val="002060"/>
                </a:solidFill>
                <a:latin typeface="Arial" panose="020B0604020202020204" pitchFamily="34" charset="0"/>
              </a:rPr>
              <a:t>REMOTE </a:t>
            </a:r>
            <a:r>
              <a:rPr lang="en-GB" sz="2800" i="0" dirty="0">
                <a:solidFill>
                  <a:srgbClr val="002060"/>
                </a:solidFill>
                <a:effectLst/>
                <a:latin typeface="Arial" panose="020B0604020202020204" pitchFamily="34" charset="0"/>
              </a:rPr>
              <a:t>TECHNICAL EXERCISE</a:t>
            </a:r>
            <a:endParaRPr lang="en-GB" sz="2800" dirty="0">
              <a:solidFill>
                <a:srgbClr val="002060"/>
              </a:solidFill>
            </a:endParaRPr>
          </a:p>
        </p:txBody>
      </p:sp>
      <p:sp>
        <p:nvSpPr>
          <p:cNvPr id="5" name="TextBox 4">
            <a:extLst>
              <a:ext uri="{FF2B5EF4-FFF2-40B4-BE49-F238E27FC236}">
                <a16:creationId xmlns:a16="http://schemas.microsoft.com/office/drawing/2014/main" id="{95D2E6F9-3E80-34D3-6853-706D667D4256}"/>
              </a:ext>
            </a:extLst>
          </p:cNvPr>
          <p:cNvSpPr txBox="1"/>
          <p:nvPr/>
        </p:nvSpPr>
        <p:spPr>
          <a:xfrm>
            <a:off x="838200" y="1773318"/>
            <a:ext cx="10591800" cy="3539430"/>
          </a:xfrm>
          <a:prstGeom prst="rect">
            <a:avLst/>
          </a:prstGeom>
          <a:noFill/>
        </p:spPr>
        <p:txBody>
          <a:bodyPr wrap="square" rtlCol="0">
            <a:spAutoFit/>
          </a:bodyPr>
          <a:lstStyle/>
          <a:p>
            <a:r>
              <a:rPr lang="en-US" sz="1600" b="1" dirty="0">
                <a:solidFill>
                  <a:srgbClr val="002060"/>
                </a:solidFill>
                <a:latin typeface="Arial" panose="020B0604020202020204" pitchFamily="34" charset="0"/>
                <a:cs typeface="Arial" panose="020B0604020202020204" pitchFamily="34" charset="0"/>
              </a:rPr>
              <a:t>We want you to be able to give of your best in this exercise so here are some pointers on what we look for when we mark it: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Readable, self-explanatory code </a:t>
            </a:r>
          </a:p>
          <a:p>
            <a:pPr marL="285750" indent="-285750">
              <a:buFont typeface="Arial" panose="020B0604020202020204" pitchFamily="34" charset="0"/>
              <a:buChar char="•"/>
            </a:pPr>
            <a:r>
              <a:rPr lang="en-US" sz="1600" b="1">
                <a:solidFill>
                  <a:srgbClr val="002060"/>
                </a:solidFill>
                <a:latin typeface="Arial" panose="020B0604020202020204" pitchFamily="34" charset="0"/>
                <a:cs typeface="Arial" panose="020B0604020202020204" pitchFamily="34" charset="0"/>
              </a:rPr>
              <a:t>Adherence </a:t>
            </a:r>
            <a:r>
              <a:rPr lang="en-US" sz="1600" b="1" dirty="0">
                <a:solidFill>
                  <a:srgbClr val="002060"/>
                </a:solidFill>
                <a:latin typeface="Arial" panose="020B0604020202020204" pitchFamily="34" charset="0"/>
                <a:cs typeface="Arial" panose="020B0604020202020204" pitchFamily="34" charset="0"/>
              </a:rPr>
              <a:t>to SOLID principles </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The creation of clearly testable code </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Evidence of thorough unit testing </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Easily maintainable code </a:t>
            </a:r>
          </a:p>
          <a:p>
            <a:pPr marL="285750" indent="-285750">
              <a:buFont typeface="Arial" panose="020B0604020202020204" pitchFamily="34" charset="0"/>
              <a:buChar char="•"/>
            </a:pPr>
            <a:r>
              <a:rPr lang="en-US" sz="1600" b="1" dirty="0">
                <a:solidFill>
                  <a:srgbClr val="002060"/>
                </a:solidFill>
                <a:latin typeface="Arial" panose="020B0604020202020204" pitchFamily="34" charset="0"/>
                <a:cs typeface="Arial" panose="020B0604020202020204" pitchFamily="34" charset="0"/>
              </a:rPr>
              <a:t>Having a user interface is a bonus </a:t>
            </a: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panose="020B0604020202020204" pitchFamily="34" charset="0"/>
                <a:cs typeface="Arial" panose="020B0604020202020204" pitchFamily="34" charset="0"/>
              </a:rPr>
              <a:t>Overall, we are looking for clarity of code, understanding of key and core modern coding principles and for you to put your mark on the exercise and enjoy it along the way</a:t>
            </a:r>
            <a:endParaRPr lang="en-GB"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8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926B68-A93A-B4DB-DB70-0826C77AED81}"/>
              </a:ext>
            </a:extLst>
          </p:cNvPr>
          <p:cNvSpPr>
            <a:spLocks noGrp="1"/>
          </p:cNvSpPr>
          <p:nvPr>
            <p:ph idx="1"/>
          </p:nvPr>
        </p:nvSpPr>
        <p:spPr>
          <a:xfrm>
            <a:off x="838200" y="874855"/>
            <a:ext cx="10514013" cy="374303"/>
          </a:xfrm>
        </p:spPr>
        <p:txBody>
          <a:bodyPr>
            <a:normAutofit fontScale="85000" lnSpcReduction="20000"/>
          </a:bodyPr>
          <a:lstStyle/>
          <a:p>
            <a:pPr marL="0" indent="0" algn="l">
              <a:buNone/>
            </a:pPr>
            <a:r>
              <a:rPr lang="en-GB" b="1" i="0" dirty="0">
                <a:solidFill>
                  <a:schemeClr val="accent1"/>
                </a:solidFill>
                <a:effectLst/>
                <a:latin typeface="Arial" panose="020B0604020202020204" pitchFamily="34" charset="0"/>
              </a:rPr>
              <a:t>06 NEXT STEPS AND HOW TO SHARE YOUR SOLUTION WITH US</a:t>
            </a:r>
            <a:endParaRPr lang="en-GB" b="1" dirty="0">
              <a:solidFill>
                <a:schemeClr val="accent1"/>
              </a:solidFill>
            </a:endParaRPr>
          </a:p>
        </p:txBody>
      </p:sp>
      <p:sp>
        <p:nvSpPr>
          <p:cNvPr id="2" name="Title 1">
            <a:extLst>
              <a:ext uri="{FF2B5EF4-FFF2-40B4-BE49-F238E27FC236}">
                <a16:creationId xmlns:a16="http://schemas.microsoft.com/office/drawing/2014/main" id="{63866F69-11C9-67BD-6F52-FE091AB11266}"/>
              </a:ext>
            </a:extLst>
          </p:cNvPr>
          <p:cNvSpPr>
            <a:spLocks noGrp="1"/>
          </p:cNvSpPr>
          <p:nvPr>
            <p:ph type="title"/>
          </p:nvPr>
        </p:nvSpPr>
        <p:spPr>
          <a:xfrm>
            <a:off x="838200" y="286745"/>
            <a:ext cx="10204174" cy="493290"/>
          </a:xfrm>
        </p:spPr>
        <p:txBody>
          <a:bodyPr>
            <a:normAutofit/>
          </a:bodyPr>
          <a:lstStyle/>
          <a:p>
            <a:r>
              <a:rPr lang="en-GB" sz="2800" i="0" dirty="0">
                <a:solidFill>
                  <a:srgbClr val="002060"/>
                </a:solidFill>
                <a:effectLst/>
                <a:latin typeface="Arial" panose="020B0604020202020204" pitchFamily="34" charset="0"/>
              </a:rPr>
              <a:t>ENSEK </a:t>
            </a:r>
            <a:r>
              <a:rPr lang="en-GB" sz="2800" dirty="0">
                <a:solidFill>
                  <a:srgbClr val="002060"/>
                </a:solidFill>
                <a:latin typeface="Arial" panose="020B0604020202020204" pitchFamily="34" charset="0"/>
              </a:rPr>
              <a:t>REMOTE </a:t>
            </a:r>
            <a:r>
              <a:rPr lang="en-GB" sz="2800" i="0" dirty="0">
                <a:solidFill>
                  <a:srgbClr val="002060"/>
                </a:solidFill>
                <a:effectLst/>
                <a:latin typeface="Arial" panose="020B0604020202020204" pitchFamily="34" charset="0"/>
              </a:rPr>
              <a:t>TECHNICAL EXERCISE</a:t>
            </a:r>
            <a:endParaRPr lang="en-GB" sz="2800" dirty="0">
              <a:solidFill>
                <a:srgbClr val="002060"/>
              </a:solidFill>
            </a:endParaRPr>
          </a:p>
        </p:txBody>
      </p:sp>
      <p:sp>
        <p:nvSpPr>
          <p:cNvPr id="5" name="TextBox 4">
            <a:extLst>
              <a:ext uri="{FF2B5EF4-FFF2-40B4-BE49-F238E27FC236}">
                <a16:creationId xmlns:a16="http://schemas.microsoft.com/office/drawing/2014/main" id="{95D2E6F9-3E80-34D3-6853-706D667D4256}"/>
              </a:ext>
            </a:extLst>
          </p:cNvPr>
          <p:cNvSpPr txBox="1"/>
          <p:nvPr/>
        </p:nvSpPr>
        <p:spPr>
          <a:xfrm>
            <a:off x="838200" y="1773318"/>
            <a:ext cx="10591800" cy="3785652"/>
          </a:xfrm>
          <a:prstGeom prst="rect">
            <a:avLst/>
          </a:prstGeom>
          <a:noFill/>
        </p:spPr>
        <p:txBody>
          <a:bodyPr wrap="square" lIns="91440" tIns="45720" rIns="91440" bIns="45720" rtlCol="0" anchor="t">
            <a:spAutoFit/>
          </a:bodyPr>
          <a:lstStyle/>
          <a:p>
            <a:pPr marL="225425" indent="-225425"/>
            <a:r>
              <a:rPr lang="en-GB" sz="1600" b="1" dirty="0">
                <a:solidFill>
                  <a:srgbClr val="162C4E"/>
                </a:solidFill>
                <a:latin typeface="Arial"/>
                <a:cs typeface="Arial"/>
              </a:rPr>
              <a:t>Please return your submission back to us as soon as you can, preferably within 48 hours of receiving it but we understand people are busy.</a:t>
            </a:r>
            <a:endParaRPr lang="en-US" sz="1600" dirty="0">
              <a:solidFill>
                <a:srgbClr val="243549"/>
              </a:solidFill>
              <a:latin typeface="Franklin Gothic Book" panose="020B0503020102020204"/>
              <a:cs typeface="Arial"/>
            </a:endParaRPr>
          </a:p>
          <a:p>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rPr>
              <a:t>Please upload your submission to a public repository and send us a link (or just email it back).</a:t>
            </a:r>
            <a:r>
              <a:rPr lang="en-US" sz="1600" b="1" dirty="0">
                <a:solidFill>
                  <a:srgbClr val="002060"/>
                </a:solidFill>
                <a:latin typeface="Arial"/>
                <a:cs typeface="Arial"/>
              </a:rPr>
              <a:t> We’ll pick it up there and aim to carry out an initial assessment of it. Any problems just let us know.</a:t>
            </a:r>
          </a:p>
          <a:p>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panose="020B0604020202020204" pitchFamily="34" charset="0"/>
                <a:cs typeface="Arial" panose="020B0604020202020204" pitchFamily="34" charset="0"/>
              </a:rPr>
              <a:t>If the initial assessment of your solution meets our assessment criteria</a:t>
            </a:r>
            <a:r>
              <a:rPr lang="en-US" sz="1600" b="1">
                <a:solidFill>
                  <a:srgbClr val="002060"/>
                </a:solidFill>
                <a:latin typeface="Arial" panose="020B0604020202020204" pitchFamily="34" charset="0"/>
                <a:cs typeface="Arial" panose="020B0604020202020204" pitchFamily="34" charset="0"/>
              </a:rPr>
              <a:t>, you’ll then </a:t>
            </a:r>
            <a:r>
              <a:rPr lang="en-US" sz="1600" b="1" dirty="0">
                <a:solidFill>
                  <a:srgbClr val="002060"/>
                </a:solidFill>
                <a:latin typeface="Arial" panose="020B0604020202020204" pitchFamily="34" charset="0"/>
                <a:cs typeface="Arial" panose="020B0604020202020204" pitchFamily="34" charset="0"/>
              </a:rPr>
              <a:t>be </a:t>
            </a:r>
            <a:r>
              <a:rPr lang="en-US" sz="1600" b="1" dirty="0">
                <a:solidFill>
                  <a:schemeClr val="accent1"/>
                </a:solidFill>
                <a:latin typeface="Arial" panose="020B0604020202020204" pitchFamily="34" charset="0"/>
                <a:cs typeface="Arial" panose="020B0604020202020204" pitchFamily="34" charset="0"/>
              </a:rPr>
              <a:t>invited to a final stage interview </a:t>
            </a:r>
            <a:r>
              <a:rPr lang="en-US" sz="1600" b="1" dirty="0">
                <a:solidFill>
                  <a:srgbClr val="002060"/>
                </a:solidFill>
                <a:latin typeface="Arial" panose="020B0604020202020204" pitchFamily="34" charset="0"/>
                <a:cs typeface="Arial" panose="020B0604020202020204" pitchFamily="34" charset="0"/>
              </a:rPr>
              <a:t>where you may be asked to present the solution you’ve created and discuss it. </a:t>
            </a:r>
          </a:p>
          <a:p>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a:cs typeface="Arial"/>
              </a:rPr>
              <a:t>The purpose of this discussion is to help us understand how you went about designing the solution, design choices, testing etc. Its your chance to tell us how it went and share your coding philosophy with us in a </a:t>
            </a:r>
            <a:r>
              <a:rPr lang="en-US" sz="1600" b="1" dirty="0">
                <a:solidFill>
                  <a:schemeClr val="accent1"/>
                </a:solidFill>
                <a:latin typeface="Arial"/>
                <a:cs typeface="Arial"/>
              </a:rPr>
              <a:t>collaborative conversation. </a:t>
            </a:r>
            <a:endParaRPr lang="en-US" sz="1600" b="1" dirty="0">
              <a:solidFill>
                <a:schemeClr val="accent1"/>
              </a:solidFill>
              <a:latin typeface="Arial" panose="020B0604020202020204" pitchFamily="34" charset="0"/>
              <a:cs typeface="Arial" panose="020B0604020202020204" pitchFamily="34" charset="0"/>
            </a:endParaRPr>
          </a:p>
          <a:p>
            <a:endParaRPr lang="en-US" sz="1600" b="1" dirty="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panose="020B0604020202020204" pitchFamily="34" charset="0"/>
                <a:cs typeface="Arial" panose="020B0604020202020204" pitchFamily="34" charset="0"/>
              </a:rPr>
              <a:t>Please make sure you have an appropriate way of presenting your solution </a:t>
            </a:r>
            <a:r>
              <a:rPr lang="en-US" sz="1600" b="1" dirty="0">
                <a:solidFill>
                  <a:schemeClr val="accent1"/>
                </a:solidFill>
                <a:latin typeface="Arial" panose="020B0604020202020204" pitchFamily="34" charset="0"/>
                <a:cs typeface="Arial" panose="020B0604020202020204" pitchFamily="34" charset="0"/>
              </a:rPr>
              <a:t>(usually this is done via a screenshare + IDE) </a:t>
            </a:r>
            <a:endParaRPr lang="en-GB" sz="16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1959800"/>
      </p:ext>
    </p:extLst>
  </p:cSld>
  <p:clrMapOvr>
    <a:masterClrMapping/>
  </p:clrMapOvr>
</p:sld>
</file>

<file path=ppt/theme/theme1.xml><?xml version="1.0" encoding="utf-8"?>
<a:theme xmlns:a="http://schemas.openxmlformats.org/drawingml/2006/main" name="Office Theme">
  <a:themeElements>
    <a:clrScheme name="ENSEK Branding Guidelines">
      <a:dk1>
        <a:srgbClr val="243549"/>
      </a:dk1>
      <a:lt1>
        <a:srgbClr val="F3F3F6"/>
      </a:lt1>
      <a:dk2>
        <a:srgbClr val="243549"/>
      </a:dk2>
      <a:lt2>
        <a:srgbClr val="DCE6F6"/>
      </a:lt2>
      <a:accent1>
        <a:srgbClr val="EC6533"/>
      </a:accent1>
      <a:accent2>
        <a:srgbClr val="186B85"/>
      </a:accent2>
      <a:accent3>
        <a:srgbClr val="653A8E"/>
      </a:accent3>
      <a:accent4>
        <a:srgbClr val="4AB697"/>
      </a:accent4>
      <a:accent5>
        <a:srgbClr val="DA345D"/>
      </a:accent5>
      <a:accent6>
        <a:srgbClr val="F3F3F6"/>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9370CE1-5326-4F30-B126-3CB23446AF95}" vid="{D5C0E526-042F-417B-954D-5506B36468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181b183-2def-4068-96b8-089beff97daa" xsi:nil="true"/>
    <lcf76f155ced4ddcb4097134ff3c332f xmlns="7c6e6ac3-90e0-4904-a361-077a9afc2d9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55ACC00676E14E817297ACB2C54173" ma:contentTypeVersion="12" ma:contentTypeDescription="Create a new document." ma:contentTypeScope="" ma:versionID="6ced0403b7752a13bc80945b647efdf8">
  <xsd:schema xmlns:xsd="http://www.w3.org/2001/XMLSchema" xmlns:xs="http://www.w3.org/2001/XMLSchema" xmlns:p="http://schemas.microsoft.com/office/2006/metadata/properties" xmlns:ns2="7c6e6ac3-90e0-4904-a361-077a9afc2d97" xmlns:ns3="1181b183-2def-4068-96b8-089beff97daa" targetNamespace="http://schemas.microsoft.com/office/2006/metadata/properties" ma:root="true" ma:fieldsID="132fffc4bb0adba1082dc4849331265f" ns2:_="" ns3:_="">
    <xsd:import namespace="7c6e6ac3-90e0-4904-a361-077a9afc2d97"/>
    <xsd:import namespace="1181b183-2def-4068-96b8-089beff97da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e6ac3-90e0-4904-a361-077a9afc2d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9ea11f2a-9074-4ceb-88fb-7c81230b50d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181b183-2def-4068-96b8-089beff97da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c620b96-20e2-4870-aca5-77ebbbae8a51}" ma:internalName="TaxCatchAll" ma:showField="CatchAllData" ma:web="1181b183-2def-4068-96b8-089beff97da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B62113-C38D-4358-92C1-777F4CE7E7A9}">
  <ds:schemaRefs>
    <ds:schemaRef ds:uri="http://schemas.microsoft.com/sharepoint/v3/contenttype/forms"/>
  </ds:schemaRefs>
</ds:datastoreItem>
</file>

<file path=customXml/itemProps2.xml><?xml version="1.0" encoding="utf-8"?>
<ds:datastoreItem xmlns:ds="http://schemas.openxmlformats.org/officeDocument/2006/customXml" ds:itemID="{974E4841-5DC0-4E72-8912-3D3419908EFC}">
  <ds:schemaRefs>
    <ds:schemaRef ds:uri="http://purl.org/dc/elements/1.1/"/>
    <ds:schemaRef ds:uri="http://schemas.microsoft.com/office/infopath/2007/PartnerControls"/>
    <ds:schemaRef ds:uri="1181b183-2def-4068-96b8-089beff97daa"/>
    <ds:schemaRef ds:uri="http://www.w3.org/XML/1998/namespace"/>
    <ds:schemaRef ds:uri="http://purl.org/dc/terms/"/>
    <ds:schemaRef ds:uri="http://schemas.microsoft.com/office/2006/metadata/properties"/>
    <ds:schemaRef ds:uri="http://schemas.microsoft.com/office/2006/documentManagement/types"/>
    <ds:schemaRef ds:uri="http://purl.org/dc/dcmitype/"/>
    <ds:schemaRef ds:uri="7c6e6ac3-90e0-4904-a361-077a9afc2d97"/>
    <ds:schemaRef ds:uri="http://schemas.openxmlformats.org/package/2006/metadata/core-properties"/>
  </ds:schemaRefs>
</ds:datastoreItem>
</file>

<file path=customXml/itemProps3.xml><?xml version="1.0" encoding="utf-8"?>
<ds:datastoreItem xmlns:ds="http://schemas.openxmlformats.org/officeDocument/2006/customXml" ds:itemID="{402DB62A-2D89-4780-A758-135173D7C9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6e6ac3-90e0-4904-a361-077a9afc2d97"/>
    <ds:schemaRef ds:uri="1181b183-2def-4068-96b8-089beff97d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ENSEK Template Deck 2018 (Light No Images)</Template>
  <TotalTime>75</TotalTime>
  <Words>632</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Franklin Gothic Book</vt:lpstr>
      <vt:lpstr>Franklin Gothic Medium</vt:lpstr>
      <vt:lpstr>Office Theme</vt:lpstr>
      <vt:lpstr>ENSEK REMOTE TECHNICAL EXERCISE</vt:lpstr>
      <vt:lpstr>ENSEK REMOTE TECHNICAL EXERCISE</vt:lpstr>
      <vt:lpstr>ENSEK REMOTE TECHNICAL EXERCISE</vt:lpstr>
      <vt:lpstr>ENSEK REMOTE TECHNICAL EXERCISE</vt:lpstr>
      <vt:lpstr>ENSEK REMOTE TECHNICAL EXERCISE</vt:lpstr>
      <vt:lpstr>ENSEK REMOTE TECHNICAL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OR [CLIENT LOGO]</dc:title>
  <dc:creator>Sascha Cornelius</dc:creator>
  <cp:lastModifiedBy>Jim Combes</cp:lastModifiedBy>
  <cp:revision>20</cp:revision>
  <dcterms:created xsi:type="dcterms:W3CDTF">2019-05-23T09:46:23Z</dcterms:created>
  <dcterms:modified xsi:type="dcterms:W3CDTF">2024-04-30T14:08:22Z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0x0101002B55ACC00676E14E817297ACB2C54173</vt:lpwstr>
  </property>
  <property fmtid="{D5CDD505-2E9C-101B-9397-08002B2CF9AE}" pid="3" name="AuthorIds_UIVersion_512">
    <vt:lpwstr>72</vt:lpwstr>
  </property>
  <property fmtid="{D5CDD505-2E9C-101B-9397-08002B2CF9AE}" pid="4" name="AuthorIds_UIVersion_1024">
    <vt:lpwstr>21</vt:lpwstr>
  </property>
</Properties>
</file>