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sldIdLst>
    <p:sldId id="311" r:id="rId5"/>
    <p:sldId id="259" r:id="rId6"/>
    <p:sldId id="297" r:id="rId7"/>
    <p:sldId id="312" r:id="rId8"/>
    <p:sldId id="314" r:id="rId9"/>
    <p:sldId id="313" r:id="rId10"/>
    <p:sldId id="31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3" autoAdjust="0"/>
    <p:restoredTop sz="94674"/>
  </p:normalViewPr>
  <p:slideViewPr>
    <p:cSldViewPr snapToGrid="0" snapToObjects="1">
      <p:cViewPr varScale="1">
        <p:scale>
          <a:sx n="81" d="100"/>
          <a:sy n="81" d="100"/>
        </p:scale>
        <p:origin x="8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22" d="100"/>
          <a:sy n="122" d="100"/>
        </p:scale>
        <p:origin x="3864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67EEBE-B043-9246-8006-83D4473246C1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69C463-866D-8F4B-A1DC-0C5B5ED25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037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Terminology point : We will call them ‘CHECK INS’. Aka 1:1’s, catch ups, touch points. 60 min session.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9C463-866D-8F4B-A1DC-0C5B5ED256E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340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193190a5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193190a5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193190a5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193190a5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6869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TC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2447005"/>
            <a:ext cx="9144000" cy="1062957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7200" baseline="0">
                <a:latin typeface="+mn-lt"/>
              </a:defRPr>
            </a:lvl1pPr>
          </a:lstStyle>
          <a:p>
            <a:r>
              <a:rPr lang="en-US" dirty="0"/>
              <a:t>PITCH DECK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560"/>
            <a:ext cx="9144000" cy="610624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Template</a:t>
            </a:r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4174508" y="4432784"/>
            <a:ext cx="3846747" cy="516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656" y="6150100"/>
            <a:ext cx="1492117" cy="5983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0FED6CB-DE3D-486E-92D5-576922866376}"/>
              </a:ext>
            </a:extLst>
          </p:cNvPr>
          <p:cNvSpPr txBox="1"/>
          <p:nvPr userDrawn="1"/>
        </p:nvSpPr>
        <p:spPr>
          <a:xfrm>
            <a:off x="835025" y="6377869"/>
            <a:ext cx="2743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solidFill>
                  <a:srgbClr val="162C4E"/>
                </a:solidFill>
              </a:rPr>
              <a:t>Confidential | For intended recipients only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1A3400-9CD4-48DC-B3F0-8F931769A43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4000" y="4689728"/>
            <a:ext cx="9144000" cy="5699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GB" dirty="0"/>
              <a:t>[Name] [Surname] | [Month] [Year]</a:t>
            </a:r>
          </a:p>
        </p:txBody>
      </p:sp>
    </p:spTree>
    <p:extLst>
      <p:ext uri="{BB962C8B-B14F-4D97-AF65-F5344CB8AC3E}">
        <p14:creationId xmlns:p14="http://schemas.microsoft.com/office/powerpoint/2010/main" val="65181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5025" y="1484314"/>
            <a:ext cx="10517188" cy="4608512"/>
          </a:xfrm>
        </p:spPr>
        <p:txBody>
          <a:bodyPr>
            <a:normAutofit/>
          </a:bodyPr>
          <a:lstStyle>
            <a:lvl1pPr marL="0" indent="0">
              <a:buNone/>
              <a:defRPr sz="1800" i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prompta</a:t>
            </a:r>
            <a:r>
              <a:rPr lang="en-US" dirty="0"/>
              <a:t> </a:t>
            </a:r>
            <a:r>
              <a:rPr lang="en-US" dirty="0" err="1"/>
              <a:t>noluisse</a:t>
            </a:r>
            <a:r>
              <a:rPr lang="en-US" dirty="0"/>
              <a:t> </a:t>
            </a:r>
            <a:r>
              <a:rPr lang="en-US" dirty="0" err="1"/>
              <a:t>molestiae</a:t>
            </a:r>
            <a:r>
              <a:rPr lang="en-US" dirty="0"/>
              <a:t> cum cu, </a:t>
            </a:r>
            <a:r>
              <a:rPr lang="en-US" dirty="0" err="1"/>
              <a:t>possim</a:t>
            </a:r>
            <a:r>
              <a:rPr lang="en-US" dirty="0"/>
              <a:t> </a:t>
            </a:r>
            <a:r>
              <a:rPr lang="en-US" dirty="0" err="1"/>
              <a:t>appareat</a:t>
            </a:r>
            <a:r>
              <a:rPr lang="en-US" dirty="0"/>
              <a:t> pro at, </a:t>
            </a:r>
            <a:r>
              <a:rPr lang="en-US" dirty="0" err="1"/>
              <a:t>nominavi</a:t>
            </a:r>
            <a:r>
              <a:rPr lang="en-US" dirty="0"/>
              <a:t> </a:t>
            </a:r>
            <a:r>
              <a:rPr lang="en-US" dirty="0" err="1"/>
              <a:t>repudiare</a:t>
            </a:r>
            <a:r>
              <a:rPr lang="en-US" dirty="0"/>
              <a:t> </a:t>
            </a:r>
            <a:r>
              <a:rPr lang="en-US" dirty="0" err="1"/>
              <a:t>laboramus</a:t>
            </a:r>
            <a:r>
              <a:rPr lang="en-US" dirty="0"/>
              <a:t> cum id.</a:t>
            </a:r>
          </a:p>
          <a:p>
            <a:pPr lvl="0"/>
            <a:r>
              <a:rPr lang="en-US" dirty="0" err="1"/>
              <a:t>Luptatum</a:t>
            </a:r>
            <a:r>
              <a:rPr lang="en-US" dirty="0"/>
              <a:t> </a:t>
            </a:r>
            <a:r>
              <a:rPr lang="en-US" dirty="0" err="1"/>
              <a:t>deseruisse</a:t>
            </a:r>
            <a:r>
              <a:rPr lang="en-US" dirty="0"/>
              <a:t> </a:t>
            </a:r>
            <a:r>
              <a:rPr lang="en-US" dirty="0" err="1"/>
              <a:t>ius</a:t>
            </a:r>
            <a:r>
              <a:rPr lang="en-US" dirty="0"/>
              <a:t> </a:t>
            </a:r>
            <a:r>
              <a:rPr lang="en-US" dirty="0" err="1"/>
              <a:t>ei</a:t>
            </a:r>
            <a:r>
              <a:rPr lang="en-US" dirty="0"/>
              <a:t>,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primis</a:t>
            </a:r>
            <a:r>
              <a:rPr lang="en-US" dirty="0"/>
              <a:t> </a:t>
            </a:r>
            <a:r>
              <a:rPr lang="en-US" dirty="0" err="1"/>
              <a:t>habemus</a:t>
            </a:r>
            <a:r>
              <a:rPr lang="en-US" dirty="0"/>
              <a:t> </a:t>
            </a:r>
            <a:r>
              <a:rPr lang="en-US" dirty="0" err="1"/>
              <a:t>mel</a:t>
            </a:r>
            <a:r>
              <a:rPr lang="en-US" dirty="0"/>
              <a:t>. </a:t>
            </a:r>
            <a:r>
              <a:rPr lang="en-US" dirty="0" err="1"/>
              <a:t>Diceret</a:t>
            </a:r>
            <a:r>
              <a:rPr lang="en-US" dirty="0"/>
              <a:t> </a:t>
            </a:r>
            <a:r>
              <a:rPr lang="en-US" dirty="0" err="1"/>
              <a:t>nominati</a:t>
            </a:r>
            <a:r>
              <a:rPr lang="en-US" dirty="0"/>
              <a:t> ad cum, </a:t>
            </a:r>
            <a:r>
              <a:rPr lang="en-US" dirty="0" err="1"/>
              <a:t>pri</a:t>
            </a:r>
            <a:r>
              <a:rPr lang="en-US" dirty="0"/>
              <a:t> posse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dissentiet</a:t>
            </a:r>
            <a:r>
              <a:rPr lang="en-US" dirty="0"/>
              <a:t> </a:t>
            </a:r>
            <a:r>
              <a:rPr lang="en-US" dirty="0" err="1"/>
              <a:t>ei</a:t>
            </a:r>
            <a:r>
              <a:rPr lang="en-US" dirty="0"/>
              <a:t>. Et ipsum impetus </a:t>
            </a:r>
            <a:r>
              <a:rPr lang="en-US" dirty="0" err="1"/>
              <a:t>patrioque</a:t>
            </a:r>
            <a:r>
              <a:rPr lang="en-US" dirty="0"/>
              <a:t> pro. </a:t>
            </a:r>
          </a:p>
          <a:p>
            <a:pPr lvl="0"/>
            <a:r>
              <a:rPr lang="en-US" dirty="0" err="1"/>
              <a:t>Rationibus</a:t>
            </a:r>
            <a:r>
              <a:rPr lang="en-US" dirty="0"/>
              <a:t> </a:t>
            </a:r>
            <a:r>
              <a:rPr lang="en-US" dirty="0" err="1"/>
              <a:t>sententiae</a:t>
            </a:r>
            <a:r>
              <a:rPr lang="en-US" dirty="0"/>
              <a:t> </a:t>
            </a:r>
            <a:r>
              <a:rPr lang="en-US" dirty="0" err="1"/>
              <a:t>referrentur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ad. </a:t>
            </a:r>
            <a:r>
              <a:rPr lang="en-US" dirty="0" err="1"/>
              <a:t>Ius</a:t>
            </a:r>
            <a:r>
              <a:rPr lang="en-US" dirty="0"/>
              <a:t> </a:t>
            </a:r>
            <a:r>
              <a:rPr lang="en-US" dirty="0" err="1"/>
              <a:t>ei</a:t>
            </a:r>
            <a:r>
              <a:rPr lang="en-US" dirty="0"/>
              <a:t> error </a:t>
            </a:r>
            <a:r>
              <a:rPr lang="en-US" dirty="0" err="1"/>
              <a:t>tibique</a:t>
            </a:r>
            <a:r>
              <a:rPr lang="en-US" dirty="0"/>
              <a:t>,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vituperata</a:t>
            </a:r>
            <a:r>
              <a:rPr lang="en-US" dirty="0"/>
              <a:t> in </a:t>
            </a:r>
            <a:r>
              <a:rPr lang="en-US" dirty="0" err="1"/>
              <a:t>mel.Suscipiantur</a:t>
            </a:r>
            <a:r>
              <a:rPr lang="en-US" dirty="0"/>
              <a:t> </a:t>
            </a:r>
            <a:r>
              <a:rPr lang="en-US" dirty="0" err="1"/>
              <a:t>disputationi</a:t>
            </a:r>
            <a:r>
              <a:rPr lang="en-US" dirty="0"/>
              <a:t> his at, </a:t>
            </a:r>
            <a:r>
              <a:rPr lang="en-US" dirty="0" err="1"/>
              <a:t>quem</a:t>
            </a:r>
            <a:r>
              <a:rPr lang="en-US" dirty="0"/>
              <a:t> </a:t>
            </a:r>
            <a:r>
              <a:rPr lang="en-US" dirty="0" err="1"/>
              <a:t>molestiae</a:t>
            </a:r>
            <a:r>
              <a:rPr lang="en-US" dirty="0"/>
              <a:t> vis ne. </a:t>
            </a:r>
          </a:p>
          <a:p>
            <a:pPr lvl="0"/>
            <a:r>
              <a:rPr lang="en-US" dirty="0"/>
              <a:t>Qui </a:t>
            </a:r>
            <a:r>
              <a:rPr lang="en-US" dirty="0" err="1"/>
              <a:t>omnes</a:t>
            </a:r>
            <a:r>
              <a:rPr lang="en-US" dirty="0"/>
              <a:t> </a:t>
            </a:r>
            <a:r>
              <a:rPr lang="en-US" dirty="0" err="1"/>
              <a:t>accusam</a:t>
            </a:r>
            <a:r>
              <a:rPr lang="en-US" dirty="0"/>
              <a:t> mandamus ad, </a:t>
            </a:r>
            <a:r>
              <a:rPr lang="en-US" dirty="0" err="1"/>
              <a:t>verear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ius</a:t>
            </a:r>
            <a:r>
              <a:rPr lang="en-US" dirty="0"/>
              <a:t> ad. Qui postulant </a:t>
            </a:r>
            <a:r>
              <a:rPr lang="en-US" dirty="0" err="1"/>
              <a:t>evertitur</a:t>
            </a:r>
            <a:r>
              <a:rPr lang="en-US" dirty="0"/>
              <a:t> </a:t>
            </a:r>
            <a:r>
              <a:rPr lang="en-US" dirty="0" err="1"/>
              <a:t>ei</a:t>
            </a:r>
            <a:r>
              <a:rPr lang="en-US" dirty="0"/>
              <a:t>, quo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dicat</a:t>
            </a:r>
            <a:r>
              <a:rPr lang="en-US" dirty="0"/>
              <a:t> </a:t>
            </a:r>
            <a:r>
              <a:rPr lang="en-US" dirty="0" err="1"/>
              <a:t>aperiri</a:t>
            </a:r>
            <a:r>
              <a:rPr lang="en-US" dirty="0"/>
              <a:t>. Eos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 </a:t>
            </a:r>
            <a:r>
              <a:rPr lang="en-US" dirty="0" err="1"/>
              <a:t>verear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.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voluptatibus</a:t>
            </a:r>
            <a:r>
              <a:rPr lang="en-US" dirty="0"/>
              <a:t> pro ea.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286745"/>
            <a:ext cx="5653088" cy="4932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baseline="0"/>
            </a:lvl1pPr>
          </a:lstStyle>
          <a:p>
            <a:r>
              <a:rPr lang="en-GB" dirty="0"/>
              <a:t>FULL PAGE COPY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5025" y="1484314"/>
            <a:ext cx="5028565" cy="4608512"/>
          </a:xfrm>
        </p:spPr>
        <p:txBody>
          <a:bodyPr>
            <a:normAutofit/>
          </a:bodyPr>
          <a:lstStyle>
            <a:lvl1pPr marL="0" indent="0">
              <a:buNone/>
              <a:defRPr sz="1800" i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prompta</a:t>
            </a:r>
            <a:r>
              <a:rPr lang="en-US" dirty="0"/>
              <a:t> </a:t>
            </a:r>
            <a:r>
              <a:rPr lang="en-US" dirty="0" err="1"/>
              <a:t>noluisse</a:t>
            </a:r>
            <a:r>
              <a:rPr lang="en-US" dirty="0"/>
              <a:t> </a:t>
            </a:r>
            <a:r>
              <a:rPr lang="en-US" dirty="0" err="1"/>
              <a:t>molestiae</a:t>
            </a:r>
            <a:r>
              <a:rPr lang="en-US" dirty="0"/>
              <a:t> cum cu, </a:t>
            </a:r>
            <a:r>
              <a:rPr lang="en-US" dirty="0" err="1"/>
              <a:t>possim</a:t>
            </a:r>
            <a:r>
              <a:rPr lang="en-US" dirty="0"/>
              <a:t> </a:t>
            </a:r>
            <a:r>
              <a:rPr lang="en-US" dirty="0" err="1"/>
              <a:t>appareat</a:t>
            </a:r>
            <a:r>
              <a:rPr lang="en-US" dirty="0"/>
              <a:t> pro at, </a:t>
            </a:r>
            <a:r>
              <a:rPr lang="en-US" dirty="0" err="1"/>
              <a:t>nominavi</a:t>
            </a:r>
            <a:r>
              <a:rPr lang="en-US" dirty="0"/>
              <a:t> </a:t>
            </a:r>
            <a:r>
              <a:rPr lang="en-US" dirty="0" err="1"/>
              <a:t>repudiare</a:t>
            </a:r>
            <a:r>
              <a:rPr lang="en-US" dirty="0"/>
              <a:t> </a:t>
            </a:r>
            <a:r>
              <a:rPr lang="en-US" dirty="0" err="1"/>
              <a:t>laboramus</a:t>
            </a:r>
            <a:r>
              <a:rPr lang="en-US" dirty="0"/>
              <a:t> cum id.</a:t>
            </a:r>
          </a:p>
          <a:p>
            <a:pPr lvl="0"/>
            <a:r>
              <a:rPr lang="en-US" dirty="0" err="1"/>
              <a:t>Luptatum</a:t>
            </a:r>
            <a:r>
              <a:rPr lang="en-US" dirty="0"/>
              <a:t> </a:t>
            </a:r>
            <a:r>
              <a:rPr lang="en-US" dirty="0" err="1"/>
              <a:t>deseruisse</a:t>
            </a:r>
            <a:r>
              <a:rPr lang="en-US" dirty="0"/>
              <a:t> </a:t>
            </a:r>
            <a:r>
              <a:rPr lang="en-US" dirty="0" err="1"/>
              <a:t>ius</a:t>
            </a:r>
            <a:r>
              <a:rPr lang="en-US" dirty="0"/>
              <a:t> </a:t>
            </a:r>
            <a:r>
              <a:rPr lang="en-US" dirty="0" err="1"/>
              <a:t>ei</a:t>
            </a:r>
            <a:r>
              <a:rPr lang="en-US" dirty="0"/>
              <a:t>,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primis</a:t>
            </a:r>
            <a:r>
              <a:rPr lang="en-US" dirty="0"/>
              <a:t> </a:t>
            </a:r>
            <a:r>
              <a:rPr lang="en-US" dirty="0" err="1"/>
              <a:t>habemus</a:t>
            </a:r>
            <a:r>
              <a:rPr lang="en-US" dirty="0"/>
              <a:t> </a:t>
            </a:r>
            <a:r>
              <a:rPr lang="en-US" dirty="0" err="1"/>
              <a:t>mel</a:t>
            </a:r>
            <a:r>
              <a:rPr lang="en-US" dirty="0"/>
              <a:t>. </a:t>
            </a:r>
            <a:r>
              <a:rPr lang="en-US" dirty="0" err="1"/>
              <a:t>Diceret</a:t>
            </a:r>
            <a:r>
              <a:rPr lang="en-US" dirty="0"/>
              <a:t> </a:t>
            </a:r>
            <a:r>
              <a:rPr lang="en-US" dirty="0" err="1"/>
              <a:t>nominati</a:t>
            </a:r>
            <a:r>
              <a:rPr lang="en-US" dirty="0"/>
              <a:t> ad cum, </a:t>
            </a:r>
            <a:r>
              <a:rPr lang="en-US" dirty="0" err="1"/>
              <a:t>pri</a:t>
            </a:r>
            <a:r>
              <a:rPr lang="en-US" dirty="0"/>
              <a:t> posse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dissentiet</a:t>
            </a:r>
            <a:r>
              <a:rPr lang="en-US" dirty="0"/>
              <a:t> </a:t>
            </a:r>
            <a:r>
              <a:rPr lang="en-US" dirty="0" err="1"/>
              <a:t>ei</a:t>
            </a:r>
            <a:r>
              <a:rPr lang="en-US" dirty="0"/>
              <a:t>. Et ipsum impetus </a:t>
            </a:r>
            <a:r>
              <a:rPr lang="en-US" dirty="0" err="1"/>
              <a:t>patrioque</a:t>
            </a:r>
            <a:r>
              <a:rPr lang="en-US" dirty="0"/>
              <a:t> pro. </a:t>
            </a:r>
          </a:p>
          <a:p>
            <a:pPr lvl="0"/>
            <a:r>
              <a:rPr lang="en-US" dirty="0" err="1"/>
              <a:t>Rationibus</a:t>
            </a:r>
            <a:r>
              <a:rPr lang="en-US" dirty="0"/>
              <a:t> </a:t>
            </a:r>
            <a:r>
              <a:rPr lang="en-US" dirty="0" err="1"/>
              <a:t>sententiae</a:t>
            </a:r>
            <a:r>
              <a:rPr lang="en-US" dirty="0"/>
              <a:t> </a:t>
            </a:r>
            <a:r>
              <a:rPr lang="en-US" dirty="0" err="1"/>
              <a:t>referrentur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ad. </a:t>
            </a:r>
            <a:r>
              <a:rPr lang="en-US" dirty="0" err="1"/>
              <a:t>Ius</a:t>
            </a:r>
            <a:r>
              <a:rPr lang="en-US" dirty="0"/>
              <a:t> </a:t>
            </a:r>
            <a:r>
              <a:rPr lang="en-US" dirty="0" err="1"/>
              <a:t>ei</a:t>
            </a:r>
            <a:r>
              <a:rPr lang="en-US" dirty="0"/>
              <a:t> error </a:t>
            </a:r>
            <a:r>
              <a:rPr lang="en-US" dirty="0" err="1"/>
              <a:t>tibique</a:t>
            </a:r>
            <a:r>
              <a:rPr lang="en-US" dirty="0"/>
              <a:t>,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vituperata</a:t>
            </a:r>
            <a:r>
              <a:rPr lang="en-US" dirty="0"/>
              <a:t> in </a:t>
            </a:r>
            <a:r>
              <a:rPr lang="en-US" dirty="0" err="1"/>
              <a:t>mel.Suscipiantur</a:t>
            </a:r>
            <a:r>
              <a:rPr lang="en-US" dirty="0"/>
              <a:t> </a:t>
            </a:r>
            <a:r>
              <a:rPr lang="en-US" dirty="0" err="1"/>
              <a:t>disputationi</a:t>
            </a:r>
            <a:r>
              <a:rPr lang="en-US" dirty="0"/>
              <a:t> his at, </a:t>
            </a:r>
            <a:r>
              <a:rPr lang="en-US" dirty="0" err="1"/>
              <a:t>quem</a:t>
            </a:r>
            <a:r>
              <a:rPr lang="en-US" dirty="0"/>
              <a:t> </a:t>
            </a:r>
            <a:r>
              <a:rPr lang="en-US" dirty="0" err="1"/>
              <a:t>molestiae</a:t>
            </a:r>
            <a:r>
              <a:rPr lang="en-US" dirty="0"/>
              <a:t> vis ne. </a:t>
            </a:r>
          </a:p>
          <a:p>
            <a:pPr lvl="0"/>
            <a:r>
              <a:rPr lang="en-US" dirty="0"/>
              <a:t>Qui </a:t>
            </a:r>
            <a:r>
              <a:rPr lang="en-US" dirty="0" err="1"/>
              <a:t>omnes</a:t>
            </a:r>
            <a:r>
              <a:rPr lang="en-US" dirty="0"/>
              <a:t> </a:t>
            </a:r>
            <a:r>
              <a:rPr lang="en-US" dirty="0" err="1"/>
              <a:t>accusam</a:t>
            </a:r>
            <a:r>
              <a:rPr lang="en-US" dirty="0"/>
              <a:t> mandamus ad, </a:t>
            </a:r>
            <a:r>
              <a:rPr lang="en-US" dirty="0" err="1"/>
              <a:t>verear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ius</a:t>
            </a:r>
            <a:r>
              <a:rPr lang="en-US" dirty="0"/>
              <a:t> ad. Qui postulant </a:t>
            </a:r>
            <a:r>
              <a:rPr lang="en-US" dirty="0" err="1"/>
              <a:t>evertitur</a:t>
            </a:r>
            <a:r>
              <a:rPr lang="en-US" dirty="0"/>
              <a:t> </a:t>
            </a:r>
            <a:r>
              <a:rPr lang="en-US" dirty="0" err="1"/>
              <a:t>ei</a:t>
            </a:r>
            <a:r>
              <a:rPr lang="en-US" dirty="0"/>
              <a:t>, quo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dicat</a:t>
            </a:r>
            <a:r>
              <a:rPr lang="en-US" dirty="0"/>
              <a:t> </a:t>
            </a:r>
            <a:r>
              <a:rPr lang="en-US" dirty="0" err="1"/>
              <a:t>aperiri</a:t>
            </a:r>
            <a:r>
              <a:rPr lang="en-US" dirty="0"/>
              <a:t>. Eos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 </a:t>
            </a:r>
            <a:r>
              <a:rPr lang="en-US" dirty="0" err="1"/>
              <a:t>verear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.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voluptatibus</a:t>
            </a:r>
            <a:r>
              <a:rPr lang="en-US" dirty="0"/>
              <a:t> pro ea.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286745"/>
            <a:ext cx="5653088" cy="4932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dirty="0"/>
              <a:t>TWO COLUMNS 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323648" y="1484314"/>
            <a:ext cx="5028565" cy="4608512"/>
          </a:xfrm>
        </p:spPr>
        <p:txBody>
          <a:bodyPr>
            <a:normAutofit/>
          </a:bodyPr>
          <a:lstStyle>
            <a:lvl1pPr marL="0" indent="0">
              <a:buNone/>
              <a:defRPr sz="1800" i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prompta</a:t>
            </a:r>
            <a:r>
              <a:rPr lang="en-US" dirty="0"/>
              <a:t> </a:t>
            </a:r>
            <a:r>
              <a:rPr lang="en-US" dirty="0" err="1"/>
              <a:t>noluisse</a:t>
            </a:r>
            <a:r>
              <a:rPr lang="en-US" dirty="0"/>
              <a:t> </a:t>
            </a:r>
            <a:r>
              <a:rPr lang="en-US" dirty="0" err="1"/>
              <a:t>molestiae</a:t>
            </a:r>
            <a:r>
              <a:rPr lang="en-US" dirty="0"/>
              <a:t> cum cu, </a:t>
            </a:r>
            <a:r>
              <a:rPr lang="en-US" dirty="0" err="1"/>
              <a:t>possim</a:t>
            </a:r>
            <a:r>
              <a:rPr lang="en-US" dirty="0"/>
              <a:t> </a:t>
            </a:r>
            <a:r>
              <a:rPr lang="en-US" dirty="0" err="1"/>
              <a:t>appareat</a:t>
            </a:r>
            <a:r>
              <a:rPr lang="en-US" dirty="0"/>
              <a:t> pro at, </a:t>
            </a:r>
            <a:r>
              <a:rPr lang="en-US" dirty="0" err="1"/>
              <a:t>nominavi</a:t>
            </a:r>
            <a:r>
              <a:rPr lang="en-US" dirty="0"/>
              <a:t> </a:t>
            </a:r>
            <a:r>
              <a:rPr lang="en-US" dirty="0" err="1"/>
              <a:t>repudiare</a:t>
            </a:r>
            <a:r>
              <a:rPr lang="en-US" dirty="0"/>
              <a:t> </a:t>
            </a:r>
            <a:r>
              <a:rPr lang="en-US" dirty="0" err="1"/>
              <a:t>laboramus</a:t>
            </a:r>
            <a:r>
              <a:rPr lang="en-US" dirty="0"/>
              <a:t> cum id.</a:t>
            </a:r>
          </a:p>
          <a:p>
            <a:pPr lvl="0"/>
            <a:r>
              <a:rPr lang="en-US" dirty="0" err="1"/>
              <a:t>Luptatum</a:t>
            </a:r>
            <a:r>
              <a:rPr lang="en-US" dirty="0"/>
              <a:t> </a:t>
            </a:r>
            <a:r>
              <a:rPr lang="en-US" dirty="0" err="1"/>
              <a:t>deseruisse</a:t>
            </a:r>
            <a:r>
              <a:rPr lang="en-US" dirty="0"/>
              <a:t> </a:t>
            </a:r>
            <a:r>
              <a:rPr lang="en-US" dirty="0" err="1"/>
              <a:t>ius</a:t>
            </a:r>
            <a:r>
              <a:rPr lang="en-US" dirty="0"/>
              <a:t> </a:t>
            </a:r>
            <a:r>
              <a:rPr lang="en-US" dirty="0" err="1"/>
              <a:t>ei</a:t>
            </a:r>
            <a:r>
              <a:rPr lang="en-US" dirty="0"/>
              <a:t>,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primis</a:t>
            </a:r>
            <a:r>
              <a:rPr lang="en-US" dirty="0"/>
              <a:t> </a:t>
            </a:r>
            <a:r>
              <a:rPr lang="en-US" dirty="0" err="1"/>
              <a:t>habemus</a:t>
            </a:r>
            <a:r>
              <a:rPr lang="en-US" dirty="0"/>
              <a:t> </a:t>
            </a:r>
            <a:r>
              <a:rPr lang="en-US" dirty="0" err="1"/>
              <a:t>mel</a:t>
            </a:r>
            <a:r>
              <a:rPr lang="en-US" dirty="0"/>
              <a:t>. </a:t>
            </a:r>
            <a:r>
              <a:rPr lang="en-US" dirty="0" err="1"/>
              <a:t>Diceret</a:t>
            </a:r>
            <a:r>
              <a:rPr lang="en-US" dirty="0"/>
              <a:t> </a:t>
            </a:r>
            <a:r>
              <a:rPr lang="en-US" dirty="0" err="1"/>
              <a:t>nominati</a:t>
            </a:r>
            <a:r>
              <a:rPr lang="en-US" dirty="0"/>
              <a:t> ad cum, </a:t>
            </a:r>
            <a:r>
              <a:rPr lang="en-US" dirty="0" err="1"/>
              <a:t>pri</a:t>
            </a:r>
            <a:r>
              <a:rPr lang="en-US" dirty="0"/>
              <a:t> posse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dissentiet</a:t>
            </a:r>
            <a:r>
              <a:rPr lang="en-US" dirty="0"/>
              <a:t> </a:t>
            </a:r>
            <a:r>
              <a:rPr lang="en-US" dirty="0" err="1"/>
              <a:t>ei</a:t>
            </a:r>
            <a:r>
              <a:rPr lang="en-US" dirty="0"/>
              <a:t>. Et ipsum impetus </a:t>
            </a:r>
            <a:r>
              <a:rPr lang="en-US" dirty="0" err="1"/>
              <a:t>patrioque</a:t>
            </a:r>
            <a:r>
              <a:rPr lang="en-US" dirty="0"/>
              <a:t> pro. </a:t>
            </a:r>
          </a:p>
          <a:p>
            <a:pPr lvl="0"/>
            <a:r>
              <a:rPr lang="en-US" dirty="0" err="1"/>
              <a:t>Rationibus</a:t>
            </a:r>
            <a:r>
              <a:rPr lang="en-US" dirty="0"/>
              <a:t> </a:t>
            </a:r>
            <a:r>
              <a:rPr lang="en-US" dirty="0" err="1"/>
              <a:t>sententiae</a:t>
            </a:r>
            <a:r>
              <a:rPr lang="en-US" dirty="0"/>
              <a:t> </a:t>
            </a:r>
            <a:r>
              <a:rPr lang="en-US" dirty="0" err="1"/>
              <a:t>referrentur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ad. </a:t>
            </a:r>
            <a:r>
              <a:rPr lang="en-US" dirty="0" err="1"/>
              <a:t>Ius</a:t>
            </a:r>
            <a:r>
              <a:rPr lang="en-US" dirty="0"/>
              <a:t> </a:t>
            </a:r>
            <a:r>
              <a:rPr lang="en-US" dirty="0" err="1"/>
              <a:t>ei</a:t>
            </a:r>
            <a:r>
              <a:rPr lang="en-US" dirty="0"/>
              <a:t> error </a:t>
            </a:r>
            <a:r>
              <a:rPr lang="en-US" dirty="0" err="1"/>
              <a:t>tibique</a:t>
            </a:r>
            <a:r>
              <a:rPr lang="en-US" dirty="0"/>
              <a:t>,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vituperata</a:t>
            </a:r>
            <a:r>
              <a:rPr lang="en-US" dirty="0"/>
              <a:t> in </a:t>
            </a:r>
            <a:r>
              <a:rPr lang="en-US" dirty="0" err="1"/>
              <a:t>mel.Suscipiantur</a:t>
            </a:r>
            <a:r>
              <a:rPr lang="en-US" dirty="0"/>
              <a:t> </a:t>
            </a:r>
            <a:r>
              <a:rPr lang="en-US" dirty="0" err="1"/>
              <a:t>disputationi</a:t>
            </a:r>
            <a:r>
              <a:rPr lang="en-US" dirty="0"/>
              <a:t> his at, </a:t>
            </a:r>
            <a:r>
              <a:rPr lang="en-US" dirty="0" err="1"/>
              <a:t>quem</a:t>
            </a:r>
            <a:r>
              <a:rPr lang="en-US" dirty="0"/>
              <a:t> </a:t>
            </a:r>
            <a:r>
              <a:rPr lang="en-US" dirty="0" err="1"/>
              <a:t>molestiae</a:t>
            </a:r>
            <a:r>
              <a:rPr lang="en-US" dirty="0"/>
              <a:t> vis ne. </a:t>
            </a:r>
          </a:p>
          <a:p>
            <a:pPr lvl="0"/>
            <a:r>
              <a:rPr lang="en-US" dirty="0"/>
              <a:t>Qui </a:t>
            </a:r>
            <a:r>
              <a:rPr lang="en-US" dirty="0" err="1"/>
              <a:t>omnes</a:t>
            </a:r>
            <a:r>
              <a:rPr lang="en-US" dirty="0"/>
              <a:t> </a:t>
            </a:r>
            <a:r>
              <a:rPr lang="en-US" dirty="0" err="1"/>
              <a:t>accusam</a:t>
            </a:r>
            <a:r>
              <a:rPr lang="en-US" dirty="0"/>
              <a:t> mandamus ad, </a:t>
            </a:r>
            <a:r>
              <a:rPr lang="en-US" dirty="0" err="1"/>
              <a:t>verear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ius</a:t>
            </a:r>
            <a:r>
              <a:rPr lang="en-US" dirty="0"/>
              <a:t> ad. Qui postulant </a:t>
            </a:r>
            <a:r>
              <a:rPr lang="en-US" dirty="0" err="1"/>
              <a:t>evertitur</a:t>
            </a:r>
            <a:r>
              <a:rPr lang="en-US" dirty="0"/>
              <a:t> </a:t>
            </a:r>
            <a:r>
              <a:rPr lang="en-US" dirty="0" err="1"/>
              <a:t>ei</a:t>
            </a:r>
            <a:r>
              <a:rPr lang="en-US" dirty="0"/>
              <a:t>, quo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dicat</a:t>
            </a:r>
            <a:r>
              <a:rPr lang="en-US" dirty="0"/>
              <a:t> </a:t>
            </a:r>
            <a:r>
              <a:rPr lang="en-US" dirty="0" err="1"/>
              <a:t>aperiri</a:t>
            </a:r>
            <a:r>
              <a:rPr lang="en-US" dirty="0"/>
              <a:t>. Eos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 </a:t>
            </a:r>
            <a:r>
              <a:rPr lang="en-US" dirty="0" err="1"/>
              <a:t>verear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.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voluptatibus</a:t>
            </a:r>
            <a:r>
              <a:rPr lang="en-US" dirty="0"/>
              <a:t> pro ea.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INFO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5025" y="1484314"/>
            <a:ext cx="5028565" cy="4608512"/>
          </a:xfrm>
        </p:spPr>
        <p:txBody>
          <a:bodyPr>
            <a:normAutofit/>
          </a:bodyPr>
          <a:lstStyle>
            <a:lvl1pPr marL="0" indent="0">
              <a:buNone/>
              <a:defRPr sz="1800" i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prompta</a:t>
            </a:r>
            <a:r>
              <a:rPr lang="en-US" dirty="0"/>
              <a:t> </a:t>
            </a:r>
            <a:r>
              <a:rPr lang="en-US" dirty="0" err="1"/>
              <a:t>noluisse</a:t>
            </a:r>
            <a:r>
              <a:rPr lang="en-US" dirty="0"/>
              <a:t> </a:t>
            </a:r>
            <a:r>
              <a:rPr lang="en-US" dirty="0" err="1"/>
              <a:t>molestiae</a:t>
            </a:r>
            <a:r>
              <a:rPr lang="en-US" dirty="0"/>
              <a:t> cum cu, </a:t>
            </a:r>
            <a:r>
              <a:rPr lang="en-US" dirty="0" err="1"/>
              <a:t>possim</a:t>
            </a:r>
            <a:r>
              <a:rPr lang="en-US" dirty="0"/>
              <a:t> </a:t>
            </a:r>
            <a:r>
              <a:rPr lang="en-US" dirty="0" err="1"/>
              <a:t>appareat</a:t>
            </a:r>
            <a:r>
              <a:rPr lang="en-US" dirty="0"/>
              <a:t> pro at, </a:t>
            </a:r>
            <a:r>
              <a:rPr lang="en-US" dirty="0" err="1"/>
              <a:t>nominavi</a:t>
            </a:r>
            <a:r>
              <a:rPr lang="en-US" dirty="0"/>
              <a:t> </a:t>
            </a:r>
            <a:r>
              <a:rPr lang="en-US" dirty="0" err="1"/>
              <a:t>repudiare</a:t>
            </a:r>
            <a:r>
              <a:rPr lang="en-US" dirty="0"/>
              <a:t> </a:t>
            </a:r>
            <a:r>
              <a:rPr lang="en-US" dirty="0" err="1"/>
              <a:t>laboramus</a:t>
            </a:r>
            <a:r>
              <a:rPr lang="en-US" dirty="0"/>
              <a:t> cum id.</a:t>
            </a:r>
          </a:p>
          <a:p>
            <a:pPr lvl="0"/>
            <a:r>
              <a:rPr lang="en-US" dirty="0" err="1"/>
              <a:t>Luptatum</a:t>
            </a:r>
            <a:r>
              <a:rPr lang="en-US" dirty="0"/>
              <a:t> </a:t>
            </a:r>
            <a:r>
              <a:rPr lang="en-US" dirty="0" err="1"/>
              <a:t>deseruisse</a:t>
            </a:r>
            <a:r>
              <a:rPr lang="en-US" dirty="0"/>
              <a:t> </a:t>
            </a:r>
            <a:r>
              <a:rPr lang="en-US" dirty="0" err="1"/>
              <a:t>ius</a:t>
            </a:r>
            <a:r>
              <a:rPr lang="en-US" dirty="0"/>
              <a:t> </a:t>
            </a:r>
            <a:r>
              <a:rPr lang="en-US" dirty="0" err="1"/>
              <a:t>ei</a:t>
            </a:r>
            <a:r>
              <a:rPr lang="en-US" dirty="0"/>
              <a:t>,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primis</a:t>
            </a:r>
            <a:r>
              <a:rPr lang="en-US" dirty="0"/>
              <a:t> </a:t>
            </a:r>
            <a:r>
              <a:rPr lang="en-US" dirty="0" err="1"/>
              <a:t>habemus</a:t>
            </a:r>
            <a:r>
              <a:rPr lang="en-US" dirty="0"/>
              <a:t> </a:t>
            </a:r>
            <a:r>
              <a:rPr lang="en-US" dirty="0" err="1"/>
              <a:t>mel</a:t>
            </a:r>
            <a:r>
              <a:rPr lang="en-US" dirty="0"/>
              <a:t>. </a:t>
            </a:r>
            <a:r>
              <a:rPr lang="en-US" dirty="0" err="1"/>
              <a:t>Diceret</a:t>
            </a:r>
            <a:r>
              <a:rPr lang="en-US" dirty="0"/>
              <a:t> </a:t>
            </a:r>
            <a:r>
              <a:rPr lang="en-US" dirty="0" err="1"/>
              <a:t>nominati</a:t>
            </a:r>
            <a:r>
              <a:rPr lang="en-US" dirty="0"/>
              <a:t> ad cum, </a:t>
            </a:r>
            <a:r>
              <a:rPr lang="en-US" dirty="0" err="1"/>
              <a:t>pri</a:t>
            </a:r>
            <a:r>
              <a:rPr lang="en-US" dirty="0"/>
              <a:t> posse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dissentiet</a:t>
            </a:r>
            <a:r>
              <a:rPr lang="en-US" dirty="0"/>
              <a:t> </a:t>
            </a:r>
            <a:r>
              <a:rPr lang="en-US" dirty="0" err="1"/>
              <a:t>ei</a:t>
            </a:r>
            <a:r>
              <a:rPr lang="en-US" dirty="0"/>
              <a:t>. Et ipsum impetus </a:t>
            </a:r>
            <a:r>
              <a:rPr lang="en-US" dirty="0" err="1"/>
              <a:t>patrioque</a:t>
            </a:r>
            <a:r>
              <a:rPr lang="en-US" dirty="0"/>
              <a:t> pro. </a:t>
            </a:r>
          </a:p>
          <a:p>
            <a:pPr lvl="0"/>
            <a:r>
              <a:rPr lang="en-US" dirty="0" err="1"/>
              <a:t>Rationibus</a:t>
            </a:r>
            <a:r>
              <a:rPr lang="en-US" dirty="0"/>
              <a:t> </a:t>
            </a:r>
            <a:r>
              <a:rPr lang="en-US" dirty="0" err="1"/>
              <a:t>sententiae</a:t>
            </a:r>
            <a:r>
              <a:rPr lang="en-US" dirty="0"/>
              <a:t> </a:t>
            </a:r>
            <a:r>
              <a:rPr lang="en-US" dirty="0" err="1"/>
              <a:t>referrentur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ad. </a:t>
            </a:r>
            <a:r>
              <a:rPr lang="en-US" dirty="0" err="1"/>
              <a:t>Ius</a:t>
            </a:r>
            <a:r>
              <a:rPr lang="en-US" dirty="0"/>
              <a:t> </a:t>
            </a:r>
            <a:r>
              <a:rPr lang="en-US" dirty="0" err="1"/>
              <a:t>ei</a:t>
            </a:r>
            <a:r>
              <a:rPr lang="en-US" dirty="0"/>
              <a:t> error </a:t>
            </a:r>
            <a:r>
              <a:rPr lang="en-US" dirty="0" err="1"/>
              <a:t>tibique</a:t>
            </a:r>
            <a:r>
              <a:rPr lang="en-US" dirty="0"/>
              <a:t>,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vituperata</a:t>
            </a:r>
            <a:r>
              <a:rPr lang="en-US" dirty="0"/>
              <a:t> in </a:t>
            </a:r>
            <a:r>
              <a:rPr lang="en-US" dirty="0" err="1"/>
              <a:t>mel.Suscipiantur</a:t>
            </a:r>
            <a:r>
              <a:rPr lang="en-US" dirty="0"/>
              <a:t> </a:t>
            </a:r>
            <a:r>
              <a:rPr lang="en-US" dirty="0" err="1"/>
              <a:t>disputationi</a:t>
            </a:r>
            <a:r>
              <a:rPr lang="en-US" dirty="0"/>
              <a:t> his at, </a:t>
            </a:r>
            <a:r>
              <a:rPr lang="en-US" dirty="0" err="1"/>
              <a:t>quem</a:t>
            </a:r>
            <a:r>
              <a:rPr lang="en-US" dirty="0"/>
              <a:t> </a:t>
            </a:r>
            <a:r>
              <a:rPr lang="en-US" dirty="0" err="1"/>
              <a:t>molestiae</a:t>
            </a:r>
            <a:r>
              <a:rPr lang="en-US" dirty="0"/>
              <a:t> vis ne. </a:t>
            </a:r>
          </a:p>
          <a:p>
            <a:pPr lvl="0"/>
            <a:r>
              <a:rPr lang="en-US" dirty="0"/>
              <a:t>Qui </a:t>
            </a:r>
            <a:r>
              <a:rPr lang="en-US" dirty="0" err="1"/>
              <a:t>omnes</a:t>
            </a:r>
            <a:r>
              <a:rPr lang="en-US" dirty="0"/>
              <a:t> </a:t>
            </a:r>
            <a:r>
              <a:rPr lang="en-US" dirty="0" err="1"/>
              <a:t>accusam</a:t>
            </a:r>
            <a:r>
              <a:rPr lang="en-US" dirty="0"/>
              <a:t> mandamus ad, </a:t>
            </a:r>
            <a:r>
              <a:rPr lang="en-US" dirty="0" err="1"/>
              <a:t>verear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ius</a:t>
            </a:r>
            <a:r>
              <a:rPr lang="en-US" dirty="0"/>
              <a:t> ad. Qui postulant </a:t>
            </a:r>
            <a:r>
              <a:rPr lang="en-US" dirty="0" err="1"/>
              <a:t>evertitur</a:t>
            </a:r>
            <a:r>
              <a:rPr lang="en-US" dirty="0"/>
              <a:t> </a:t>
            </a:r>
            <a:r>
              <a:rPr lang="en-US" dirty="0" err="1"/>
              <a:t>ei</a:t>
            </a:r>
            <a:r>
              <a:rPr lang="en-US" dirty="0"/>
              <a:t>, quo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dicat</a:t>
            </a:r>
            <a:r>
              <a:rPr lang="en-US" dirty="0"/>
              <a:t> </a:t>
            </a:r>
            <a:r>
              <a:rPr lang="en-US" dirty="0" err="1"/>
              <a:t>aperiri</a:t>
            </a:r>
            <a:r>
              <a:rPr lang="en-US" dirty="0"/>
              <a:t>. Eos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 </a:t>
            </a:r>
            <a:r>
              <a:rPr lang="en-US" dirty="0" err="1"/>
              <a:t>verear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.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voluptatibus</a:t>
            </a:r>
            <a:r>
              <a:rPr lang="en-US" dirty="0"/>
              <a:t> pro ea.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286745"/>
            <a:ext cx="5653088" cy="4932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dirty="0"/>
              <a:t>TWO COLUMNS 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323648" y="1484314"/>
            <a:ext cx="5028565" cy="2687636"/>
          </a:xfrm>
        </p:spPr>
        <p:txBody>
          <a:bodyPr>
            <a:normAutofit/>
          </a:bodyPr>
          <a:lstStyle>
            <a:lvl1pPr marL="0" indent="0">
              <a:buNone/>
              <a:defRPr sz="1800" i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prompta</a:t>
            </a:r>
            <a:r>
              <a:rPr lang="en-US" dirty="0"/>
              <a:t> </a:t>
            </a:r>
            <a:r>
              <a:rPr lang="en-US" dirty="0" err="1"/>
              <a:t>noluisse</a:t>
            </a:r>
            <a:r>
              <a:rPr lang="en-US" dirty="0"/>
              <a:t> </a:t>
            </a:r>
            <a:r>
              <a:rPr lang="en-US" dirty="0" err="1"/>
              <a:t>molestiae</a:t>
            </a:r>
            <a:r>
              <a:rPr lang="en-US" dirty="0"/>
              <a:t> cum cu, </a:t>
            </a:r>
            <a:r>
              <a:rPr lang="en-US" dirty="0" err="1"/>
              <a:t>possim</a:t>
            </a:r>
            <a:r>
              <a:rPr lang="en-US" dirty="0"/>
              <a:t> </a:t>
            </a:r>
            <a:r>
              <a:rPr lang="en-US" dirty="0" err="1"/>
              <a:t>appareat</a:t>
            </a:r>
            <a:r>
              <a:rPr lang="en-US" dirty="0"/>
              <a:t> pro at, </a:t>
            </a:r>
            <a:r>
              <a:rPr lang="en-US" dirty="0" err="1"/>
              <a:t>nominavi</a:t>
            </a:r>
            <a:r>
              <a:rPr lang="en-US" dirty="0"/>
              <a:t> </a:t>
            </a:r>
            <a:r>
              <a:rPr lang="en-US" dirty="0" err="1"/>
              <a:t>repudiare</a:t>
            </a:r>
            <a:r>
              <a:rPr lang="en-US" dirty="0"/>
              <a:t> </a:t>
            </a:r>
            <a:r>
              <a:rPr lang="en-US" dirty="0" err="1"/>
              <a:t>laboramus</a:t>
            </a:r>
            <a:r>
              <a:rPr lang="en-US" dirty="0"/>
              <a:t> cum id.</a:t>
            </a:r>
          </a:p>
          <a:p>
            <a:pPr lvl="0"/>
            <a:r>
              <a:rPr lang="en-US" dirty="0" err="1"/>
              <a:t>Luptatum</a:t>
            </a:r>
            <a:r>
              <a:rPr lang="en-US" dirty="0"/>
              <a:t> </a:t>
            </a:r>
            <a:r>
              <a:rPr lang="en-US" dirty="0" err="1"/>
              <a:t>deseruisse</a:t>
            </a:r>
            <a:r>
              <a:rPr lang="en-US" dirty="0"/>
              <a:t> </a:t>
            </a:r>
            <a:r>
              <a:rPr lang="en-US" dirty="0" err="1"/>
              <a:t>ius</a:t>
            </a:r>
            <a:r>
              <a:rPr lang="en-US" dirty="0"/>
              <a:t> </a:t>
            </a:r>
            <a:r>
              <a:rPr lang="en-US" dirty="0" err="1"/>
              <a:t>ei</a:t>
            </a:r>
            <a:r>
              <a:rPr lang="en-US" dirty="0"/>
              <a:t>,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primis</a:t>
            </a:r>
            <a:r>
              <a:rPr lang="en-US" dirty="0"/>
              <a:t> </a:t>
            </a:r>
            <a:r>
              <a:rPr lang="en-US" dirty="0" err="1"/>
              <a:t>habemus</a:t>
            </a:r>
            <a:r>
              <a:rPr lang="en-US" dirty="0"/>
              <a:t> </a:t>
            </a:r>
            <a:r>
              <a:rPr lang="en-US" dirty="0" err="1"/>
              <a:t>mel</a:t>
            </a:r>
            <a:r>
              <a:rPr lang="en-US" dirty="0"/>
              <a:t>. </a:t>
            </a:r>
            <a:r>
              <a:rPr lang="en-US" dirty="0" err="1"/>
              <a:t>Diceret</a:t>
            </a:r>
            <a:r>
              <a:rPr lang="en-US" dirty="0"/>
              <a:t> </a:t>
            </a:r>
            <a:r>
              <a:rPr lang="en-US" dirty="0" err="1"/>
              <a:t>nominati</a:t>
            </a:r>
            <a:r>
              <a:rPr lang="en-US" dirty="0"/>
              <a:t> ad cum, </a:t>
            </a:r>
            <a:r>
              <a:rPr lang="en-US" dirty="0" err="1"/>
              <a:t>pri</a:t>
            </a:r>
            <a:r>
              <a:rPr lang="en-US" dirty="0"/>
              <a:t> posse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dissentiet</a:t>
            </a:r>
            <a:r>
              <a:rPr lang="en-US" dirty="0"/>
              <a:t> </a:t>
            </a:r>
            <a:r>
              <a:rPr lang="en-US" dirty="0" err="1"/>
              <a:t>ei</a:t>
            </a:r>
            <a:r>
              <a:rPr lang="en-US" dirty="0"/>
              <a:t>. Et ipsum impetus </a:t>
            </a:r>
            <a:r>
              <a:rPr lang="en-US" dirty="0" err="1"/>
              <a:t>patrioque</a:t>
            </a:r>
            <a:r>
              <a:rPr lang="en-US" dirty="0"/>
              <a:t> pro.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6D0CEC8-EF7F-4185-95DE-2C32F0BB3E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23013" y="4557713"/>
            <a:ext cx="5029200" cy="1219632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286745"/>
            <a:ext cx="5653088" cy="4932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dirty="0"/>
              <a:t>OUR APPROACH</a:t>
            </a:r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1509479" y="1623926"/>
            <a:ext cx="3936481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14" hasCustomPrompt="1"/>
          </p:nvPr>
        </p:nvSpPr>
        <p:spPr>
          <a:xfrm>
            <a:off x="1509553" y="1846824"/>
            <a:ext cx="3936399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 dirty="0"/>
              <a:t>Click to edit secondary line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3" hasCustomPrompt="1"/>
          </p:nvPr>
        </p:nvSpPr>
        <p:spPr>
          <a:xfrm>
            <a:off x="930230" y="1623926"/>
            <a:ext cx="427666" cy="615950"/>
          </a:xfrm>
        </p:spPr>
        <p:txBody>
          <a:bodyPr>
            <a:noAutofit/>
          </a:bodyPr>
          <a:lstStyle>
            <a:lvl1pPr marL="0" indent="0" algn="ctr">
              <a:buNone/>
              <a:defRPr sz="4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1</a:t>
            </a:r>
          </a:p>
        </p:txBody>
      </p:sp>
      <p:cxnSp>
        <p:nvCxnSpPr>
          <p:cNvPr id="32" name="Straight Connector 31"/>
          <p:cNvCxnSpPr/>
          <p:nvPr userDrawn="1"/>
        </p:nvCxnSpPr>
        <p:spPr>
          <a:xfrm>
            <a:off x="1362219" y="1623926"/>
            <a:ext cx="0" cy="6159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29"/>
          <p:cNvSpPr>
            <a:spLocks noGrp="1"/>
          </p:cNvSpPr>
          <p:nvPr>
            <p:ph type="body" sz="quarter" idx="26" hasCustomPrompt="1"/>
          </p:nvPr>
        </p:nvSpPr>
        <p:spPr>
          <a:xfrm>
            <a:off x="930230" y="2484446"/>
            <a:ext cx="427666" cy="615950"/>
          </a:xfrm>
        </p:spPr>
        <p:txBody>
          <a:bodyPr>
            <a:noAutofit/>
          </a:bodyPr>
          <a:lstStyle>
            <a:lvl1pPr marL="0" indent="0" algn="ctr">
              <a:buNone/>
              <a:defRPr sz="4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2</a:t>
            </a:r>
          </a:p>
        </p:txBody>
      </p:sp>
      <p:cxnSp>
        <p:nvCxnSpPr>
          <p:cNvPr id="36" name="Straight Connector 35"/>
          <p:cNvCxnSpPr/>
          <p:nvPr userDrawn="1"/>
        </p:nvCxnSpPr>
        <p:spPr>
          <a:xfrm>
            <a:off x="1362219" y="2484446"/>
            <a:ext cx="0" cy="6159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Placeholder 29"/>
          <p:cNvSpPr>
            <a:spLocks noGrp="1"/>
          </p:cNvSpPr>
          <p:nvPr>
            <p:ph type="body" sz="quarter" idx="29" hasCustomPrompt="1"/>
          </p:nvPr>
        </p:nvSpPr>
        <p:spPr>
          <a:xfrm>
            <a:off x="931904" y="3345006"/>
            <a:ext cx="427666" cy="615950"/>
          </a:xfrm>
        </p:spPr>
        <p:txBody>
          <a:bodyPr>
            <a:noAutofit/>
          </a:bodyPr>
          <a:lstStyle>
            <a:lvl1pPr marL="0" indent="0" algn="ctr">
              <a:buNone/>
              <a:defRPr sz="4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3</a:t>
            </a:r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1363893" y="3345006"/>
            <a:ext cx="0" cy="6159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Placeholder 29"/>
          <p:cNvSpPr>
            <a:spLocks noGrp="1"/>
          </p:cNvSpPr>
          <p:nvPr>
            <p:ph type="body" sz="quarter" idx="32" hasCustomPrompt="1"/>
          </p:nvPr>
        </p:nvSpPr>
        <p:spPr>
          <a:xfrm>
            <a:off x="930230" y="4223456"/>
            <a:ext cx="427666" cy="615950"/>
          </a:xfrm>
        </p:spPr>
        <p:txBody>
          <a:bodyPr>
            <a:noAutofit/>
          </a:bodyPr>
          <a:lstStyle>
            <a:lvl1pPr marL="0" indent="0" algn="ctr">
              <a:buNone/>
              <a:defRPr sz="4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4</a:t>
            </a: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1362219" y="4223456"/>
            <a:ext cx="0" cy="6159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Placeholder 29"/>
          <p:cNvSpPr>
            <a:spLocks noGrp="1"/>
          </p:cNvSpPr>
          <p:nvPr>
            <p:ph type="body" sz="quarter" idx="35" hasCustomPrompt="1"/>
          </p:nvPr>
        </p:nvSpPr>
        <p:spPr>
          <a:xfrm>
            <a:off x="930230" y="5084024"/>
            <a:ext cx="427666" cy="615950"/>
          </a:xfrm>
        </p:spPr>
        <p:txBody>
          <a:bodyPr>
            <a:noAutofit/>
          </a:bodyPr>
          <a:lstStyle>
            <a:lvl1pPr marL="0" indent="0" algn="ctr">
              <a:buNone/>
              <a:defRPr sz="4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5</a:t>
            </a:r>
          </a:p>
        </p:txBody>
      </p:sp>
      <p:cxnSp>
        <p:nvCxnSpPr>
          <p:cNvPr id="48" name="Straight Connector 47"/>
          <p:cNvCxnSpPr/>
          <p:nvPr userDrawn="1"/>
        </p:nvCxnSpPr>
        <p:spPr>
          <a:xfrm>
            <a:off x="1362219" y="5084024"/>
            <a:ext cx="0" cy="6159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 Placeholder 21"/>
          <p:cNvSpPr>
            <a:spLocks noGrp="1"/>
          </p:cNvSpPr>
          <p:nvPr>
            <p:ph type="body" sz="quarter" idx="36" hasCustomPrompt="1"/>
          </p:nvPr>
        </p:nvSpPr>
        <p:spPr>
          <a:xfrm>
            <a:off x="1509405" y="2484446"/>
            <a:ext cx="3936481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52" name="Text Placeholder 27"/>
          <p:cNvSpPr>
            <a:spLocks noGrp="1"/>
          </p:cNvSpPr>
          <p:nvPr>
            <p:ph type="body" sz="quarter" idx="37" hasCustomPrompt="1"/>
          </p:nvPr>
        </p:nvSpPr>
        <p:spPr>
          <a:xfrm>
            <a:off x="1509479" y="2707344"/>
            <a:ext cx="3936399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 dirty="0"/>
              <a:t>Click to edit secondary line</a:t>
            </a:r>
          </a:p>
        </p:txBody>
      </p:sp>
      <p:sp>
        <p:nvSpPr>
          <p:cNvPr id="53" name="Text Placeholder 21"/>
          <p:cNvSpPr>
            <a:spLocks noGrp="1"/>
          </p:cNvSpPr>
          <p:nvPr>
            <p:ph type="body" sz="quarter" idx="38" hasCustomPrompt="1"/>
          </p:nvPr>
        </p:nvSpPr>
        <p:spPr>
          <a:xfrm>
            <a:off x="1509405" y="3345831"/>
            <a:ext cx="3936481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54" name="Text Placeholder 27"/>
          <p:cNvSpPr>
            <a:spLocks noGrp="1"/>
          </p:cNvSpPr>
          <p:nvPr>
            <p:ph type="body" sz="quarter" idx="39" hasCustomPrompt="1"/>
          </p:nvPr>
        </p:nvSpPr>
        <p:spPr>
          <a:xfrm>
            <a:off x="1509479" y="3568729"/>
            <a:ext cx="3936399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 dirty="0"/>
              <a:t>Click to edit secondary line</a:t>
            </a:r>
          </a:p>
        </p:txBody>
      </p:sp>
      <p:sp>
        <p:nvSpPr>
          <p:cNvPr id="55" name="Text Placeholder 21"/>
          <p:cNvSpPr>
            <a:spLocks noGrp="1"/>
          </p:cNvSpPr>
          <p:nvPr>
            <p:ph type="body" sz="quarter" idx="40" hasCustomPrompt="1"/>
          </p:nvPr>
        </p:nvSpPr>
        <p:spPr>
          <a:xfrm>
            <a:off x="1509331" y="4223909"/>
            <a:ext cx="3936481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56" name="Text Placeholder 27"/>
          <p:cNvSpPr>
            <a:spLocks noGrp="1"/>
          </p:cNvSpPr>
          <p:nvPr>
            <p:ph type="body" sz="quarter" idx="41" hasCustomPrompt="1"/>
          </p:nvPr>
        </p:nvSpPr>
        <p:spPr>
          <a:xfrm>
            <a:off x="1509405" y="4446807"/>
            <a:ext cx="3936399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 dirty="0"/>
              <a:t>Click to edit secondary line</a:t>
            </a:r>
          </a:p>
        </p:txBody>
      </p:sp>
      <p:sp>
        <p:nvSpPr>
          <p:cNvPr id="57" name="Text Placeholder 21"/>
          <p:cNvSpPr>
            <a:spLocks noGrp="1"/>
          </p:cNvSpPr>
          <p:nvPr>
            <p:ph type="body" sz="quarter" idx="42" hasCustomPrompt="1"/>
          </p:nvPr>
        </p:nvSpPr>
        <p:spPr>
          <a:xfrm>
            <a:off x="1509257" y="5084024"/>
            <a:ext cx="3936481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58" name="Text Placeholder 27"/>
          <p:cNvSpPr>
            <a:spLocks noGrp="1"/>
          </p:cNvSpPr>
          <p:nvPr>
            <p:ph type="body" sz="quarter" idx="43" hasCustomPrompt="1"/>
          </p:nvPr>
        </p:nvSpPr>
        <p:spPr>
          <a:xfrm>
            <a:off x="1509331" y="5306922"/>
            <a:ext cx="3936399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 dirty="0"/>
              <a:t>Click to edit secondary line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BULLE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5932967" y="1503591"/>
            <a:ext cx="5419246" cy="335178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835025" y="5303471"/>
            <a:ext cx="10517187" cy="789354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Qui </a:t>
            </a:r>
            <a:r>
              <a:rPr lang="en-US" dirty="0" err="1"/>
              <a:t>omnes</a:t>
            </a:r>
            <a:r>
              <a:rPr lang="en-US" dirty="0"/>
              <a:t> </a:t>
            </a:r>
            <a:r>
              <a:rPr lang="en-US" dirty="0" err="1"/>
              <a:t>accusam</a:t>
            </a:r>
            <a:r>
              <a:rPr lang="en-US" dirty="0"/>
              <a:t> mandamus ad, </a:t>
            </a:r>
            <a:r>
              <a:rPr lang="en-US" dirty="0" err="1"/>
              <a:t>verear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ius</a:t>
            </a:r>
            <a:r>
              <a:rPr lang="en-US" dirty="0"/>
              <a:t> ad. Qui postulant </a:t>
            </a:r>
            <a:r>
              <a:rPr lang="en-US" dirty="0" err="1"/>
              <a:t>evertitur</a:t>
            </a:r>
            <a:r>
              <a:rPr lang="en-US" dirty="0"/>
              <a:t> </a:t>
            </a:r>
            <a:r>
              <a:rPr lang="en-US" dirty="0" err="1"/>
              <a:t>ei</a:t>
            </a:r>
            <a:r>
              <a:rPr lang="en-US" dirty="0"/>
              <a:t>, quo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dicat</a:t>
            </a:r>
            <a:r>
              <a:rPr lang="en-US" dirty="0"/>
              <a:t> </a:t>
            </a:r>
            <a:r>
              <a:rPr lang="en-US" dirty="0" err="1"/>
              <a:t>aperiri</a:t>
            </a:r>
            <a:r>
              <a:rPr lang="en-US" dirty="0"/>
              <a:t>. Eos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 </a:t>
            </a:r>
            <a:r>
              <a:rPr lang="en-US" dirty="0" err="1"/>
              <a:t>verear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.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voluptatibus</a:t>
            </a:r>
            <a:r>
              <a:rPr lang="en-US" dirty="0"/>
              <a:t> pro ea.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286745"/>
            <a:ext cx="5653088" cy="4932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dirty="0"/>
              <a:t>OUR PRODUCTS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5932967" y="1484314"/>
            <a:ext cx="5419246" cy="337185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BULLETS SLIDE TYP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1488221"/>
            <a:ext cx="4114800" cy="32602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835025" y="5210499"/>
            <a:ext cx="10517187" cy="789354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Qui </a:t>
            </a:r>
            <a:r>
              <a:rPr lang="en-US" dirty="0" err="1"/>
              <a:t>omnes</a:t>
            </a:r>
            <a:r>
              <a:rPr lang="en-US" dirty="0"/>
              <a:t> </a:t>
            </a:r>
            <a:r>
              <a:rPr lang="en-US" dirty="0" err="1"/>
              <a:t>accusam</a:t>
            </a:r>
            <a:r>
              <a:rPr lang="en-US" dirty="0"/>
              <a:t> mandamus ad, </a:t>
            </a:r>
            <a:r>
              <a:rPr lang="en-US" dirty="0" err="1"/>
              <a:t>verear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ius</a:t>
            </a:r>
            <a:r>
              <a:rPr lang="en-US" dirty="0"/>
              <a:t> ad. Qui postulant </a:t>
            </a:r>
            <a:r>
              <a:rPr lang="en-US" dirty="0" err="1"/>
              <a:t>evertitur</a:t>
            </a:r>
            <a:r>
              <a:rPr lang="en-US" dirty="0"/>
              <a:t> </a:t>
            </a:r>
            <a:r>
              <a:rPr lang="en-US" dirty="0" err="1"/>
              <a:t>ei</a:t>
            </a:r>
            <a:r>
              <a:rPr lang="en-US" dirty="0"/>
              <a:t>, quo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dicat</a:t>
            </a:r>
            <a:r>
              <a:rPr lang="en-US" dirty="0"/>
              <a:t> </a:t>
            </a:r>
            <a:r>
              <a:rPr lang="en-US" dirty="0" err="1"/>
              <a:t>aperiri</a:t>
            </a:r>
            <a:r>
              <a:rPr lang="en-US" dirty="0"/>
              <a:t>. Eos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 </a:t>
            </a:r>
            <a:r>
              <a:rPr lang="en-US" dirty="0" err="1"/>
              <a:t>verear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.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voluptatibus</a:t>
            </a:r>
            <a:r>
              <a:rPr lang="en-US" dirty="0"/>
              <a:t> pro ea.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286745"/>
            <a:ext cx="5653088" cy="4932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baseline="0"/>
            </a:lvl1pPr>
          </a:lstStyle>
          <a:p>
            <a:r>
              <a:rPr lang="en-GB" dirty="0"/>
              <a:t>PRODUCT FEATURES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8077200" y="1488221"/>
            <a:ext cx="4114800" cy="32602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192088" y="1701800"/>
            <a:ext cx="3667531" cy="284893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8300834" y="1701800"/>
            <a:ext cx="3667531" cy="284893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BULLETS SLIDE TYP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12192000" cy="3646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656" y="6150100"/>
            <a:ext cx="1492117" cy="598362"/>
          </a:xfrm>
          <a:prstGeom prst="rect">
            <a:avLst/>
          </a:prstGeom>
        </p:spPr>
      </p:pic>
      <p:sp>
        <p:nvSpPr>
          <p:cNvPr id="13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835025" y="5303471"/>
            <a:ext cx="10517187" cy="789354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Qui </a:t>
            </a:r>
            <a:r>
              <a:rPr lang="en-US" dirty="0" err="1"/>
              <a:t>omnes</a:t>
            </a:r>
            <a:r>
              <a:rPr lang="en-US" dirty="0"/>
              <a:t> </a:t>
            </a:r>
            <a:r>
              <a:rPr lang="en-US" dirty="0" err="1"/>
              <a:t>accusam</a:t>
            </a:r>
            <a:r>
              <a:rPr lang="en-US" dirty="0"/>
              <a:t> mandamus ad, </a:t>
            </a:r>
            <a:r>
              <a:rPr lang="en-US" dirty="0" err="1"/>
              <a:t>verear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ius</a:t>
            </a:r>
            <a:r>
              <a:rPr lang="en-US" dirty="0"/>
              <a:t> ad. Qui postulant </a:t>
            </a:r>
            <a:r>
              <a:rPr lang="en-US" dirty="0" err="1"/>
              <a:t>evertitur</a:t>
            </a:r>
            <a:r>
              <a:rPr lang="en-US" dirty="0"/>
              <a:t> </a:t>
            </a:r>
            <a:r>
              <a:rPr lang="en-US" dirty="0" err="1"/>
              <a:t>ei</a:t>
            </a:r>
            <a:r>
              <a:rPr lang="en-US" dirty="0"/>
              <a:t>, quo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dicat</a:t>
            </a:r>
            <a:r>
              <a:rPr lang="en-US" dirty="0"/>
              <a:t> </a:t>
            </a:r>
            <a:r>
              <a:rPr lang="en-US" dirty="0" err="1"/>
              <a:t>aperiri</a:t>
            </a:r>
            <a:r>
              <a:rPr lang="en-US" dirty="0"/>
              <a:t>. Eos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 </a:t>
            </a:r>
            <a:r>
              <a:rPr lang="en-US" dirty="0" err="1"/>
              <a:t>verear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.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voluptatibus</a:t>
            </a:r>
            <a:r>
              <a:rPr lang="en-US" dirty="0"/>
              <a:t> pro ea.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286745"/>
            <a:ext cx="5653088" cy="4932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PRODUCT FEATURES</a:t>
            </a:r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835025" y="765175"/>
            <a:ext cx="4904678" cy="35083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i="1" dirty="0">
                <a:solidFill>
                  <a:schemeClr val="bg2"/>
                </a:solidFill>
              </a:rPr>
              <a:t>Click to edit subtitle</a:t>
            </a:r>
            <a:endParaRPr lang="en-GB" sz="2000" b="0" i="1" dirty="0">
              <a:solidFill>
                <a:schemeClr val="bg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148FA3-9266-40FE-8DAE-01B7DC2B2270}"/>
              </a:ext>
            </a:extLst>
          </p:cNvPr>
          <p:cNvSpPr txBox="1"/>
          <p:nvPr userDrawn="1"/>
        </p:nvSpPr>
        <p:spPr>
          <a:xfrm>
            <a:off x="835025" y="6377869"/>
            <a:ext cx="2743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solidFill>
                  <a:srgbClr val="162C4E"/>
                </a:solidFill>
              </a:rPr>
              <a:t>Confidential | For intended recipients only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BULLETS SLIDE TYP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12192000" cy="33571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656" y="6150100"/>
            <a:ext cx="1492117" cy="598362"/>
          </a:xfrm>
          <a:prstGeom prst="rect">
            <a:avLst/>
          </a:prstGeom>
        </p:spPr>
      </p:pic>
      <p:sp>
        <p:nvSpPr>
          <p:cNvPr id="13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835025" y="5303471"/>
            <a:ext cx="10517187" cy="789354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Qui </a:t>
            </a:r>
            <a:r>
              <a:rPr lang="en-US" dirty="0" err="1"/>
              <a:t>omnes</a:t>
            </a:r>
            <a:r>
              <a:rPr lang="en-US" dirty="0"/>
              <a:t> </a:t>
            </a:r>
            <a:r>
              <a:rPr lang="en-US" dirty="0" err="1"/>
              <a:t>accusam</a:t>
            </a:r>
            <a:r>
              <a:rPr lang="en-US" dirty="0"/>
              <a:t> mandamus ad, </a:t>
            </a:r>
            <a:r>
              <a:rPr lang="en-US" dirty="0" err="1"/>
              <a:t>verear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ius</a:t>
            </a:r>
            <a:r>
              <a:rPr lang="en-US" dirty="0"/>
              <a:t> ad. Qui postulant </a:t>
            </a:r>
            <a:r>
              <a:rPr lang="en-US" dirty="0" err="1"/>
              <a:t>evertitur</a:t>
            </a:r>
            <a:r>
              <a:rPr lang="en-US" dirty="0"/>
              <a:t> </a:t>
            </a:r>
            <a:r>
              <a:rPr lang="en-US" dirty="0" err="1"/>
              <a:t>ei</a:t>
            </a:r>
            <a:r>
              <a:rPr lang="en-US" dirty="0"/>
              <a:t>, quo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dicat</a:t>
            </a:r>
            <a:r>
              <a:rPr lang="en-US" dirty="0"/>
              <a:t> </a:t>
            </a:r>
            <a:r>
              <a:rPr lang="en-US" dirty="0" err="1"/>
              <a:t>aperiri</a:t>
            </a:r>
            <a:r>
              <a:rPr lang="en-US" dirty="0"/>
              <a:t>. Eos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 </a:t>
            </a:r>
            <a:r>
              <a:rPr lang="en-US" dirty="0" err="1"/>
              <a:t>verear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.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voluptatibus</a:t>
            </a:r>
            <a:r>
              <a:rPr lang="en-US" dirty="0"/>
              <a:t> pro ea.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286745"/>
            <a:ext cx="5653088" cy="4932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PRODUCT FEATURES</a:t>
            </a:r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835025" y="765175"/>
            <a:ext cx="4904678" cy="35083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i="1" dirty="0">
                <a:solidFill>
                  <a:schemeClr val="bg2"/>
                </a:solidFill>
              </a:rPr>
              <a:t>Click to edit subtitle</a:t>
            </a:r>
            <a:endParaRPr lang="en-GB" sz="2000" b="0" i="1" dirty="0">
              <a:solidFill>
                <a:schemeClr val="bg2"/>
              </a:solidFill>
            </a:endParaRPr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1643893" y="1689530"/>
            <a:ext cx="2317438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14" hasCustomPrompt="1"/>
          </p:nvPr>
        </p:nvSpPr>
        <p:spPr>
          <a:xfrm>
            <a:off x="1643968" y="1912428"/>
            <a:ext cx="2317390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bg2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 dirty="0"/>
              <a:t>Click to edit secondary line</a:t>
            </a:r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36" hasCustomPrompt="1"/>
          </p:nvPr>
        </p:nvSpPr>
        <p:spPr>
          <a:xfrm>
            <a:off x="1643819" y="2550050"/>
            <a:ext cx="2317438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7" name="Text Placeholder 27"/>
          <p:cNvSpPr>
            <a:spLocks noGrp="1"/>
          </p:cNvSpPr>
          <p:nvPr>
            <p:ph type="body" sz="quarter" idx="37" hasCustomPrompt="1"/>
          </p:nvPr>
        </p:nvSpPr>
        <p:spPr>
          <a:xfrm>
            <a:off x="1643894" y="2772948"/>
            <a:ext cx="2317390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bg2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 dirty="0"/>
              <a:t>Click to edit secondary line</a:t>
            </a:r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38" hasCustomPrompt="1"/>
          </p:nvPr>
        </p:nvSpPr>
        <p:spPr>
          <a:xfrm>
            <a:off x="1643819" y="3592714"/>
            <a:ext cx="2317438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9" name="Text Placeholder 27"/>
          <p:cNvSpPr>
            <a:spLocks noGrp="1"/>
          </p:cNvSpPr>
          <p:nvPr>
            <p:ph type="body" sz="quarter" idx="39" hasCustomPrompt="1"/>
          </p:nvPr>
        </p:nvSpPr>
        <p:spPr>
          <a:xfrm>
            <a:off x="1643894" y="3815612"/>
            <a:ext cx="2317390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 dirty="0"/>
              <a:t>Click to edit secondary line</a:t>
            </a:r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40" hasCustomPrompt="1"/>
          </p:nvPr>
        </p:nvSpPr>
        <p:spPr>
          <a:xfrm>
            <a:off x="1643819" y="4448408"/>
            <a:ext cx="2317438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41" hasCustomPrompt="1"/>
          </p:nvPr>
        </p:nvSpPr>
        <p:spPr>
          <a:xfrm>
            <a:off x="1643894" y="4671306"/>
            <a:ext cx="2317390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 dirty="0"/>
              <a:t>Click to edit secondary line</a:t>
            </a:r>
          </a:p>
        </p:txBody>
      </p:sp>
      <p:sp>
        <p:nvSpPr>
          <p:cNvPr id="24" name="Oval 23"/>
          <p:cNvSpPr/>
          <p:nvPr userDrawn="1"/>
        </p:nvSpPr>
        <p:spPr>
          <a:xfrm>
            <a:off x="835025" y="1592447"/>
            <a:ext cx="625920" cy="62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 userDrawn="1"/>
        </p:nvSpPr>
        <p:spPr>
          <a:xfrm>
            <a:off x="835025" y="2452967"/>
            <a:ext cx="625920" cy="6259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 userDrawn="1"/>
        </p:nvSpPr>
        <p:spPr>
          <a:xfrm>
            <a:off x="835025" y="3494806"/>
            <a:ext cx="625920" cy="62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/>
              </a:solidFill>
            </a:endParaRPr>
          </a:p>
        </p:txBody>
      </p:sp>
      <p:sp>
        <p:nvSpPr>
          <p:cNvPr id="27" name="Oval 26"/>
          <p:cNvSpPr/>
          <p:nvPr userDrawn="1"/>
        </p:nvSpPr>
        <p:spPr>
          <a:xfrm>
            <a:off x="835025" y="4355366"/>
            <a:ext cx="625920" cy="6259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23" hasCustomPrompt="1"/>
          </p:nvPr>
        </p:nvSpPr>
        <p:spPr>
          <a:xfrm>
            <a:off x="934152" y="1675458"/>
            <a:ext cx="427666" cy="459899"/>
          </a:xfrm>
        </p:spPr>
        <p:txBody>
          <a:bodyPr>
            <a:noAutofit/>
          </a:bodyPr>
          <a:lstStyle>
            <a:lvl1pPr marL="0" indent="0" algn="ctr">
              <a:buNone/>
              <a:defRPr sz="28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dirty="0"/>
              <a:t>1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6" hasCustomPrompt="1"/>
          </p:nvPr>
        </p:nvSpPr>
        <p:spPr>
          <a:xfrm>
            <a:off x="934152" y="2535978"/>
            <a:ext cx="427666" cy="459899"/>
          </a:xfrm>
        </p:spPr>
        <p:txBody>
          <a:bodyPr>
            <a:noAutofit/>
          </a:bodyPr>
          <a:lstStyle>
            <a:lvl1pPr marL="0" indent="0" algn="ctr">
              <a:buNone/>
              <a:defRPr sz="28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dirty="0"/>
              <a:t>2</a:t>
            </a:r>
          </a:p>
        </p:txBody>
      </p:sp>
      <p:sp>
        <p:nvSpPr>
          <p:cNvPr id="31" name="Text Placeholder 29"/>
          <p:cNvSpPr>
            <a:spLocks noGrp="1"/>
          </p:cNvSpPr>
          <p:nvPr>
            <p:ph type="body" sz="quarter" idx="29" hasCustomPrompt="1"/>
          </p:nvPr>
        </p:nvSpPr>
        <p:spPr>
          <a:xfrm>
            <a:off x="934152" y="3577817"/>
            <a:ext cx="427666" cy="459899"/>
          </a:xfrm>
        </p:spPr>
        <p:txBody>
          <a:bodyPr>
            <a:noAutofit/>
          </a:bodyPr>
          <a:lstStyle>
            <a:lvl1pPr marL="0" indent="0" algn="ctr">
              <a:buNone/>
              <a:defRPr sz="28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dirty="0"/>
              <a:t>3</a:t>
            </a:r>
          </a:p>
        </p:txBody>
      </p:sp>
      <p:sp>
        <p:nvSpPr>
          <p:cNvPr id="32" name="Text Placeholder 29"/>
          <p:cNvSpPr>
            <a:spLocks noGrp="1"/>
          </p:cNvSpPr>
          <p:nvPr>
            <p:ph type="body" sz="quarter" idx="32" hasCustomPrompt="1"/>
          </p:nvPr>
        </p:nvSpPr>
        <p:spPr>
          <a:xfrm>
            <a:off x="934152" y="4438377"/>
            <a:ext cx="427666" cy="459899"/>
          </a:xfrm>
        </p:spPr>
        <p:txBody>
          <a:bodyPr>
            <a:noAutofit/>
          </a:bodyPr>
          <a:lstStyle>
            <a:lvl1pPr marL="0" indent="0" algn="ctr">
              <a:buNone/>
              <a:defRPr sz="28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dirty="0"/>
              <a:t>4</a:t>
            </a:r>
          </a:p>
        </p:txBody>
      </p:sp>
      <p:sp>
        <p:nvSpPr>
          <p:cNvPr id="66" name="Text Placeholder 21"/>
          <p:cNvSpPr>
            <a:spLocks noGrp="1"/>
          </p:cNvSpPr>
          <p:nvPr>
            <p:ph type="body" sz="quarter" idx="42" hasCustomPrompt="1"/>
          </p:nvPr>
        </p:nvSpPr>
        <p:spPr>
          <a:xfrm>
            <a:off x="9034747" y="1682969"/>
            <a:ext cx="2317438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67" name="Text Placeholder 27"/>
          <p:cNvSpPr>
            <a:spLocks noGrp="1"/>
          </p:cNvSpPr>
          <p:nvPr>
            <p:ph type="body" sz="quarter" idx="43" hasCustomPrompt="1"/>
          </p:nvPr>
        </p:nvSpPr>
        <p:spPr>
          <a:xfrm>
            <a:off x="9034822" y="1905867"/>
            <a:ext cx="2317390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bg2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 dirty="0"/>
              <a:t>Click to edit secondary line</a:t>
            </a:r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44" hasCustomPrompt="1"/>
          </p:nvPr>
        </p:nvSpPr>
        <p:spPr>
          <a:xfrm>
            <a:off x="9034673" y="2543489"/>
            <a:ext cx="2317438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69" name="Text Placeholder 27"/>
          <p:cNvSpPr>
            <a:spLocks noGrp="1"/>
          </p:cNvSpPr>
          <p:nvPr>
            <p:ph type="body" sz="quarter" idx="45" hasCustomPrompt="1"/>
          </p:nvPr>
        </p:nvSpPr>
        <p:spPr>
          <a:xfrm>
            <a:off x="9034748" y="2766387"/>
            <a:ext cx="2317390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bg2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 dirty="0"/>
              <a:t>Click to edit secondary line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46" hasCustomPrompt="1"/>
          </p:nvPr>
        </p:nvSpPr>
        <p:spPr>
          <a:xfrm>
            <a:off x="9034673" y="3586153"/>
            <a:ext cx="2317438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71" name="Text Placeholder 27"/>
          <p:cNvSpPr>
            <a:spLocks noGrp="1"/>
          </p:cNvSpPr>
          <p:nvPr>
            <p:ph type="body" sz="quarter" idx="47" hasCustomPrompt="1"/>
          </p:nvPr>
        </p:nvSpPr>
        <p:spPr>
          <a:xfrm>
            <a:off x="9034748" y="3809051"/>
            <a:ext cx="2317390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 dirty="0"/>
              <a:t>Click to edit secondary line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48" hasCustomPrompt="1"/>
          </p:nvPr>
        </p:nvSpPr>
        <p:spPr>
          <a:xfrm>
            <a:off x="9034673" y="4441847"/>
            <a:ext cx="2317438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73" name="Text Placeholder 27"/>
          <p:cNvSpPr>
            <a:spLocks noGrp="1"/>
          </p:cNvSpPr>
          <p:nvPr>
            <p:ph type="body" sz="quarter" idx="49" hasCustomPrompt="1"/>
          </p:nvPr>
        </p:nvSpPr>
        <p:spPr>
          <a:xfrm>
            <a:off x="9034748" y="4664745"/>
            <a:ext cx="2317390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 dirty="0"/>
              <a:t>Click to edit secondary line</a:t>
            </a:r>
          </a:p>
        </p:txBody>
      </p:sp>
      <p:sp>
        <p:nvSpPr>
          <p:cNvPr id="74" name="Oval 73"/>
          <p:cNvSpPr/>
          <p:nvPr userDrawn="1"/>
        </p:nvSpPr>
        <p:spPr>
          <a:xfrm>
            <a:off x="8225879" y="1585886"/>
            <a:ext cx="625920" cy="62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/>
          <p:cNvSpPr/>
          <p:nvPr userDrawn="1"/>
        </p:nvSpPr>
        <p:spPr>
          <a:xfrm>
            <a:off x="8225879" y="2446406"/>
            <a:ext cx="625920" cy="6259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val 75"/>
          <p:cNvSpPr/>
          <p:nvPr userDrawn="1"/>
        </p:nvSpPr>
        <p:spPr>
          <a:xfrm>
            <a:off x="8225879" y="3488245"/>
            <a:ext cx="625920" cy="62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/>
              </a:solidFill>
            </a:endParaRPr>
          </a:p>
        </p:txBody>
      </p:sp>
      <p:sp>
        <p:nvSpPr>
          <p:cNvPr id="77" name="Oval 76"/>
          <p:cNvSpPr/>
          <p:nvPr userDrawn="1"/>
        </p:nvSpPr>
        <p:spPr>
          <a:xfrm>
            <a:off x="8225879" y="4348805"/>
            <a:ext cx="625920" cy="6259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 Placeholder 29"/>
          <p:cNvSpPr>
            <a:spLocks noGrp="1"/>
          </p:cNvSpPr>
          <p:nvPr>
            <p:ph type="body" sz="quarter" idx="50" hasCustomPrompt="1"/>
          </p:nvPr>
        </p:nvSpPr>
        <p:spPr>
          <a:xfrm>
            <a:off x="8325006" y="1668897"/>
            <a:ext cx="427666" cy="459899"/>
          </a:xfrm>
        </p:spPr>
        <p:txBody>
          <a:bodyPr>
            <a:noAutofit/>
          </a:bodyPr>
          <a:lstStyle>
            <a:lvl1pPr marL="0" indent="0" algn="ctr">
              <a:buNone/>
              <a:defRPr sz="28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dirty="0"/>
              <a:t>1</a:t>
            </a:r>
          </a:p>
        </p:txBody>
      </p:sp>
      <p:sp>
        <p:nvSpPr>
          <p:cNvPr id="79" name="Text Placeholder 29"/>
          <p:cNvSpPr>
            <a:spLocks noGrp="1"/>
          </p:cNvSpPr>
          <p:nvPr>
            <p:ph type="body" sz="quarter" idx="51" hasCustomPrompt="1"/>
          </p:nvPr>
        </p:nvSpPr>
        <p:spPr>
          <a:xfrm>
            <a:off x="8325006" y="2529417"/>
            <a:ext cx="427666" cy="459899"/>
          </a:xfrm>
        </p:spPr>
        <p:txBody>
          <a:bodyPr>
            <a:noAutofit/>
          </a:bodyPr>
          <a:lstStyle>
            <a:lvl1pPr marL="0" indent="0" algn="ctr">
              <a:buNone/>
              <a:defRPr sz="28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dirty="0"/>
              <a:t>2</a:t>
            </a:r>
          </a:p>
        </p:txBody>
      </p:sp>
      <p:sp>
        <p:nvSpPr>
          <p:cNvPr id="80" name="Text Placeholder 29"/>
          <p:cNvSpPr>
            <a:spLocks noGrp="1"/>
          </p:cNvSpPr>
          <p:nvPr>
            <p:ph type="body" sz="quarter" idx="52" hasCustomPrompt="1"/>
          </p:nvPr>
        </p:nvSpPr>
        <p:spPr>
          <a:xfrm>
            <a:off x="8325006" y="3571256"/>
            <a:ext cx="427666" cy="459899"/>
          </a:xfrm>
        </p:spPr>
        <p:txBody>
          <a:bodyPr>
            <a:noAutofit/>
          </a:bodyPr>
          <a:lstStyle>
            <a:lvl1pPr marL="0" indent="0" algn="ctr">
              <a:buNone/>
              <a:defRPr sz="28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dirty="0"/>
              <a:t>3</a:t>
            </a:r>
          </a:p>
        </p:txBody>
      </p:sp>
      <p:sp>
        <p:nvSpPr>
          <p:cNvPr id="81" name="Text Placeholder 29"/>
          <p:cNvSpPr>
            <a:spLocks noGrp="1"/>
          </p:cNvSpPr>
          <p:nvPr>
            <p:ph type="body" sz="quarter" idx="53" hasCustomPrompt="1"/>
          </p:nvPr>
        </p:nvSpPr>
        <p:spPr>
          <a:xfrm>
            <a:off x="8325006" y="4431816"/>
            <a:ext cx="427666" cy="459899"/>
          </a:xfrm>
        </p:spPr>
        <p:txBody>
          <a:bodyPr>
            <a:noAutofit/>
          </a:bodyPr>
          <a:lstStyle>
            <a:lvl1pPr marL="0" indent="0" algn="ctr">
              <a:buNone/>
              <a:defRPr sz="28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dirty="0"/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5A2D1D-A5ED-4BF7-AE60-28BFBEB842E4}"/>
              </a:ext>
            </a:extLst>
          </p:cNvPr>
          <p:cNvSpPr txBox="1"/>
          <p:nvPr userDrawn="1"/>
        </p:nvSpPr>
        <p:spPr>
          <a:xfrm>
            <a:off x="835025" y="6377869"/>
            <a:ext cx="2743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solidFill>
                  <a:srgbClr val="162C4E"/>
                </a:solidFill>
              </a:rPr>
              <a:t>Confidential | For intended recipients only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NUMBER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286745"/>
            <a:ext cx="5653088" cy="4932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dirty="0"/>
              <a:t>OUR PRODUCTS</a:t>
            </a:r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1509479" y="1623926"/>
            <a:ext cx="3936481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14" hasCustomPrompt="1"/>
          </p:nvPr>
        </p:nvSpPr>
        <p:spPr>
          <a:xfrm>
            <a:off x="1509553" y="1846824"/>
            <a:ext cx="3936399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 dirty="0"/>
              <a:t>Click to edit secondary line</a:t>
            </a:r>
          </a:p>
        </p:txBody>
      </p:sp>
      <p:sp>
        <p:nvSpPr>
          <p:cNvPr id="12" name="Text Placeholder 29"/>
          <p:cNvSpPr>
            <a:spLocks noGrp="1"/>
          </p:cNvSpPr>
          <p:nvPr>
            <p:ph type="body" sz="quarter" idx="23" hasCustomPrompt="1"/>
          </p:nvPr>
        </p:nvSpPr>
        <p:spPr>
          <a:xfrm>
            <a:off x="930230" y="1623926"/>
            <a:ext cx="427666" cy="615950"/>
          </a:xfrm>
        </p:spPr>
        <p:txBody>
          <a:bodyPr>
            <a:noAutofit/>
          </a:bodyPr>
          <a:lstStyle>
            <a:lvl1pPr marL="0" indent="0" algn="ctr">
              <a:buNone/>
              <a:defRPr sz="40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GB" dirty="0"/>
              <a:t>1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362219" y="1623926"/>
            <a:ext cx="0" cy="6159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29"/>
          <p:cNvSpPr>
            <a:spLocks noGrp="1"/>
          </p:cNvSpPr>
          <p:nvPr>
            <p:ph type="body" sz="quarter" idx="26" hasCustomPrompt="1"/>
          </p:nvPr>
        </p:nvSpPr>
        <p:spPr>
          <a:xfrm>
            <a:off x="930230" y="2484446"/>
            <a:ext cx="427666" cy="615950"/>
          </a:xfrm>
        </p:spPr>
        <p:txBody>
          <a:bodyPr>
            <a:noAutofit/>
          </a:bodyPr>
          <a:lstStyle>
            <a:lvl1pPr marL="0" indent="0" algn="ctr">
              <a:buNone/>
              <a:defRPr sz="40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GB" dirty="0"/>
              <a:t>2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362219" y="2484446"/>
            <a:ext cx="0" cy="6159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29"/>
          <p:cNvSpPr>
            <a:spLocks noGrp="1"/>
          </p:cNvSpPr>
          <p:nvPr>
            <p:ph type="body" sz="quarter" idx="29" hasCustomPrompt="1"/>
          </p:nvPr>
        </p:nvSpPr>
        <p:spPr>
          <a:xfrm>
            <a:off x="931904" y="3345006"/>
            <a:ext cx="427666" cy="615950"/>
          </a:xfrm>
        </p:spPr>
        <p:txBody>
          <a:bodyPr>
            <a:noAutofit/>
          </a:bodyPr>
          <a:lstStyle>
            <a:lvl1pPr marL="0" indent="0" algn="ctr">
              <a:buNone/>
              <a:defRPr sz="40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GB" dirty="0"/>
              <a:t>3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1363893" y="3345006"/>
            <a:ext cx="0" cy="6159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9"/>
          <p:cNvSpPr>
            <a:spLocks noGrp="1"/>
          </p:cNvSpPr>
          <p:nvPr>
            <p:ph type="body" sz="quarter" idx="32" hasCustomPrompt="1"/>
          </p:nvPr>
        </p:nvSpPr>
        <p:spPr>
          <a:xfrm>
            <a:off x="930230" y="4223456"/>
            <a:ext cx="427666" cy="615950"/>
          </a:xfrm>
        </p:spPr>
        <p:txBody>
          <a:bodyPr>
            <a:noAutofit/>
          </a:bodyPr>
          <a:lstStyle>
            <a:lvl1pPr marL="0" indent="0" algn="ctr">
              <a:buNone/>
              <a:defRPr sz="40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GB" dirty="0"/>
              <a:t>4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1362219" y="4223456"/>
            <a:ext cx="0" cy="6159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9"/>
          <p:cNvSpPr>
            <a:spLocks noGrp="1"/>
          </p:cNvSpPr>
          <p:nvPr>
            <p:ph type="body" sz="quarter" idx="35" hasCustomPrompt="1"/>
          </p:nvPr>
        </p:nvSpPr>
        <p:spPr>
          <a:xfrm>
            <a:off x="930230" y="5084024"/>
            <a:ext cx="427666" cy="615950"/>
          </a:xfrm>
        </p:spPr>
        <p:txBody>
          <a:bodyPr>
            <a:noAutofit/>
          </a:bodyPr>
          <a:lstStyle>
            <a:lvl1pPr marL="0" indent="0" algn="ctr">
              <a:buNone/>
              <a:defRPr sz="40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GB" dirty="0"/>
              <a:t>5</a:t>
            </a:r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1362219" y="5084024"/>
            <a:ext cx="0" cy="6159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1"/>
          <p:cNvSpPr>
            <a:spLocks noGrp="1"/>
          </p:cNvSpPr>
          <p:nvPr>
            <p:ph type="body" sz="quarter" idx="36" hasCustomPrompt="1"/>
          </p:nvPr>
        </p:nvSpPr>
        <p:spPr>
          <a:xfrm>
            <a:off x="1509405" y="2484446"/>
            <a:ext cx="3936481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5" name="Text Placeholder 27"/>
          <p:cNvSpPr>
            <a:spLocks noGrp="1"/>
          </p:cNvSpPr>
          <p:nvPr>
            <p:ph type="body" sz="quarter" idx="37" hasCustomPrompt="1"/>
          </p:nvPr>
        </p:nvSpPr>
        <p:spPr>
          <a:xfrm>
            <a:off x="1509479" y="2707344"/>
            <a:ext cx="3936399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 dirty="0"/>
              <a:t>Click to edit secondary line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38" hasCustomPrompt="1"/>
          </p:nvPr>
        </p:nvSpPr>
        <p:spPr>
          <a:xfrm>
            <a:off x="1509405" y="3345831"/>
            <a:ext cx="3936481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39" hasCustomPrompt="1"/>
          </p:nvPr>
        </p:nvSpPr>
        <p:spPr>
          <a:xfrm>
            <a:off x="1509479" y="3568729"/>
            <a:ext cx="3936399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 dirty="0"/>
              <a:t>Click to edit secondary line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40" hasCustomPrompt="1"/>
          </p:nvPr>
        </p:nvSpPr>
        <p:spPr>
          <a:xfrm>
            <a:off x="1509331" y="4223909"/>
            <a:ext cx="3936481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41" hasCustomPrompt="1"/>
          </p:nvPr>
        </p:nvSpPr>
        <p:spPr>
          <a:xfrm>
            <a:off x="1509405" y="4446807"/>
            <a:ext cx="3936399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 dirty="0"/>
              <a:t>Click to edit secondary line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42" hasCustomPrompt="1"/>
          </p:nvPr>
        </p:nvSpPr>
        <p:spPr>
          <a:xfrm>
            <a:off x="1509257" y="5084024"/>
            <a:ext cx="3936481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43" hasCustomPrompt="1"/>
          </p:nvPr>
        </p:nvSpPr>
        <p:spPr>
          <a:xfrm>
            <a:off x="1509331" y="5306922"/>
            <a:ext cx="3936399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 dirty="0"/>
              <a:t>Click to edit secondary line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44" hasCustomPrompt="1"/>
          </p:nvPr>
        </p:nvSpPr>
        <p:spPr>
          <a:xfrm>
            <a:off x="6811788" y="1623886"/>
            <a:ext cx="3936481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45" hasCustomPrompt="1"/>
          </p:nvPr>
        </p:nvSpPr>
        <p:spPr>
          <a:xfrm>
            <a:off x="6811862" y="1846784"/>
            <a:ext cx="3936399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 dirty="0"/>
              <a:t>Click to edit secondary line</a:t>
            </a:r>
          </a:p>
        </p:txBody>
      </p:sp>
      <p:sp>
        <p:nvSpPr>
          <p:cNvPr id="35" name="Text Placeholder 29"/>
          <p:cNvSpPr>
            <a:spLocks noGrp="1"/>
          </p:cNvSpPr>
          <p:nvPr>
            <p:ph type="body" sz="quarter" idx="46" hasCustomPrompt="1"/>
          </p:nvPr>
        </p:nvSpPr>
        <p:spPr>
          <a:xfrm>
            <a:off x="6232539" y="1623886"/>
            <a:ext cx="427666" cy="615950"/>
          </a:xfrm>
        </p:spPr>
        <p:txBody>
          <a:bodyPr>
            <a:noAutofit/>
          </a:bodyPr>
          <a:lstStyle>
            <a:lvl1pPr marL="0" indent="0" algn="ctr">
              <a:buNone/>
              <a:defRPr sz="40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GB"/>
              <a:t>1</a:t>
            </a:r>
            <a:endParaRPr lang="en-GB" dirty="0"/>
          </a:p>
        </p:txBody>
      </p:sp>
      <p:cxnSp>
        <p:nvCxnSpPr>
          <p:cNvPr id="36" name="Straight Connector 35"/>
          <p:cNvCxnSpPr/>
          <p:nvPr userDrawn="1"/>
        </p:nvCxnSpPr>
        <p:spPr>
          <a:xfrm>
            <a:off x="6664528" y="1623886"/>
            <a:ext cx="0" cy="6159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Placeholder 29"/>
          <p:cNvSpPr>
            <a:spLocks noGrp="1"/>
          </p:cNvSpPr>
          <p:nvPr>
            <p:ph type="body" sz="quarter" idx="47" hasCustomPrompt="1"/>
          </p:nvPr>
        </p:nvSpPr>
        <p:spPr>
          <a:xfrm>
            <a:off x="6232539" y="2484406"/>
            <a:ext cx="427666" cy="615950"/>
          </a:xfrm>
        </p:spPr>
        <p:txBody>
          <a:bodyPr>
            <a:noAutofit/>
          </a:bodyPr>
          <a:lstStyle>
            <a:lvl1pPr marL="0" indent="0" algn="ctr">
              <a:buNone/>
              <a:defRPr sz="40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GB" dirty="0"/>
              <a:t>2</a:t>
            </a:r>
          </a:p>
        </p:txBody>
      </p:sp>
      <p:cxnSp>
        <p:nvCxnSpPr>
          <p:cNvPr id="38" name="Straight Connector 37"/>
          <p:cNvCxnSpPr/>
          <p:nvPr userDrawn="1"/>
        </p:nvCxnSpPr>
        <p:spPr>
          <a:xfrm>
            <a:off x="6664528" y="2484406"/>
            <a:ext cx="0" cy="6159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Placeholder 29"/>
          <p:cNvSpPr>
            <a:spLocks noGrp="1"/>
          </p:cNvSpPr>
          <p:nvPr>
            <p:ph type="body" sz="quarter" idx="48" hasCustomPrompt="1"/>
          </p:nvPr>
        </p:nvSpPr>
        <p:spPr>
          <a:xfrm>
            <a:off x="6234213" y="3344966"/>
            <a:ext cx="427666" cy="615950"/>
          </a:xfrm>
        </p:spPr>
        <p:txBody>
          <a:bodyPr>
            <a:noAutofit/>
          </a:bodyPr>
          <a:lstStyle>
            <a:lvl1pPr marL="0" indent="0" algn="ctr">
              <a:buNone/>
              <a:defRPr sz="40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GB" dirty="0"/>
              <a:t>3</a:t>
            </a:r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6666202" y="3344966"/>
            <a:ext cx="0" cy="6159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 Placeholder 29"/>
          <p:cNvSpPr>
            <a:spLocks noGrp="1"/>
          </p:cNvSpPr>
          <p:nvPr>
            <p:ph type="body" sz="quarter" idx="49" hasCustomPrompt="1"/>
          </p:nvPr>
        </p:nvSpPr>
        <p:spPr>
          <a:xfrm>
            <a:off x="6232539" y="4223416"/>
            <a:ext cx="427666" cy="615950"/>
          </a:xfrm>
        </p:spPr>
        <p:txBody>
          <a:bodyPr>
            <a:noAutofit/>
          </a:bodyPr>
          <a:lstStyle>
            <a:lvl1pPr marL="0" indent="0" algn="ctr">
              <a:buNone/>
              <a:defRPr sz="40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GB" dirty="0"/>
              <a:t>4</a:t>
            </a:r>
          </a:p>
        </p:txBody>
      </p:sp>
      <p:cxnSp>
        <p:nvCxnSpPr>
          <p:cNvPr id="42" name="Straight Connector 41"/>
          <p:cNvCxnSpPr/>
          <p:nvPr userDrawn="1"/>
        </p:nvCxnSpPr>
        <p:spPr>
          <a:xfrm>
            <a:off x="6664528" y="4223416"/>
            <a:ext cx="0" cy="6159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Placeholder 29"/>
          <p:cNvSpPr>
            <a:spLocks noGrp="1"/>
          </p:cNvSpPr>
          <p:nvPr>
            <p:ph type="body" sz="quarter" idx="50" hasCustomPrompt="1"/>
          </p:nvPr>
        </p:nvSpPr>
        <p:spPr>
          <a:xfrm>
            <a:off x="6232539" y="5083984"/>
            <a:ext cx="427666" cy="615950"/>
          </a:xfrm>
        </p:spPr>
        <p:txBody>
          <a:bodyPr>
            <a:noAutofit/>
          </a:bodyPr>
          <a:lstStyle>
            <a:lvl1pPr marL="0" indent="0" algn="ctr">
              <a:buNone/>
              <a:defRPr sz="40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GB" dirty="0"/>
              <a:t>5</a:t>
            </a: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6664528" y="5083984"/>
            <a:ext cx="0" cy="6159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Placeholder 21"/>
          <p:cNvSpPr>
            <a:spLocks noGrp="1"/>
          </p:cNvSpPr>
          <p:nvPr>
            <p:ph type="body" sz="quarter" idx="51" hasCustomPrompt="1"/>
          </p:nvPr>
        </p:nvSpPr>
        <p:spPr>
          <a:xfrm>
            <a:off x="6811714" y="2484406"/>
            <a:ext cx="3936481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52" hasCustomPrompt="1"/>
          </p:nvPr>
        </p:nvSpPr>
        <p:spPr>
          <a:xfrm>
            <a:off x="6811788" y="2707304"/>
            <a:ext cx="3936399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 dirty="0"/>
              <a:t>Click to edit secondary line</a:t>
            </a:r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53" hasCustomPrompt="1"/>
          </p:nvPr>
        </p:nvSpPr>
        <p:spPr>
          <a:xfrm>
            <a:off x="6811714" y="3345791"/>
            <a:ext cx="3936481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8" name="Text Placeholder 27"/>
          <p:cNvSpPr>
            <a:spLocks noGrp="1"/>
          </p:cNvSpPr>
          <p:nvPr>
            <p:ph type="body" sz="quarter" idx="54" hasCustomPrompt="1"/>
          </p:nvPr>
        </p:nvSpPr>
        <p:spPr>
          <a:xfrm>
            <a:off x="6811788" y="3568689"/>
            <a:ext cx="3936399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 dirty="0"/>
              <a:t>Click to edit secondary line</a:t>
            </a:r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55" hasCustomPrompt="1"/>
          </p:nvPr>
        </p:nvSpPr>
        <p:spPr>
          <a:xfrm>
            <a:off x="6811640" y="4223869"/>
            <a:ext cx="3936481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50" name="Text Placeholder 27"/>
          <p:cNvSpPr>
            <a:spLocks noGrp="1"/>
          </p:cNvSpPr>
          <p:nvPr>
            <p:ph type="body" sz="quarter" idx="56" hasCustomPrompt="1"/>
          </p:nvPr>
        </p:nvSpPr>
        <p:spPr>
          <a:xfrm>
            <a:off x="6811714" y="4446767"/>
            <a:ext cx="3936399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 dirty="0"/>
              <a:t>Click to edit secondary line</a:t>
            </a:r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57" hasCustomPrompt="1"/>
          </p:nvPr>
        </p:nvSpPr>
        <p:spPr>
          <a:xfrm>
            <a:off x="6811566" y="5083984"/>
            <a:ext cx="3936481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52" name="Text Placeholder 27"/>
          <p:cNvSpPr>
            <a:spLocks noGrp="1"/>
          </p:cNvSpPr>
          <p:nvPr>
            <p:ph type="body" sz="quarter" idx="58" hasCustomPrompt="1"/>
          </p:nvPr>
        </p:nvSpPr>
        <p:spPr>
          <a:xfrm>
            <a:off x="6811640" y="5306882"/>
            <a:ext cx="3936399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 dirty="0"/>
              <a:t>Click to edit secondary line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NUMBERED DECRIP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286745"/>
            <a:ext cx="5653088" cy="4932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dirty="0"/>
              <a:t>OUR PRODUCTS</a:t>
            </a:r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1818601" y="1634559"/>
            <a:ext cx="8963704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14" hasCustomPrompt="1"/>
          </p:nvPr>
        </p:nvSpPr>
        <p:spPr>
          <a:xfrm>
            <a:off x="1818675" y="1857457"/>
            <a:ext cx="8963517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 dirty="0"/>
              <a:t>Click to edit secondary line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36" hasCustomPrompt="1"/>
          </p:nvPr>
        </p:nvSpPr>
        <p:spPr>
          <a:xfrm>
            <a:off x="1818527" y="2495079"/>
            <a:ext cx="8963704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5" name="Text Placeholder 27"/>
          <p:cNvSpPr>
            <a:spLocks noGrp="1"/>
          </p:cNvSpPr>
          <p:nvPr>
            <p:ph type="body" sz="quarter" idx="37" hasCustomPrompt="1"/>
          </p:nvPr>
        </p:nvSpPr>
        <p:spPr>
          <a:xfrm>
            <a:off x="1818601" y="2717977"/>
            <a:ext cx="8963517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 dirty="0"/>
              <a:t>Click to edit secondary line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38" hasCustomPrompt="1"/>
          </p:nvPr>
        </p:nvSpPr>
        <p:spPr>
          <a:xfrm>
            <a:off x="1818527" y="3356464"/>
            <a:ext cx="8963704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39" hasCustomPrompt="1"/>
          </p:nvPr>
        </p:nvSpPr>
        <p:spPr>
          <a:xfrm>
            <a:off x="1818601" y="3579362"/>
            <a:ext cx="8963517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 dirty="0"/>
              <a:t>Click to edit secondary line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40" hasCustomPrompt="1"/>
          </p:nvPr>
        </p:nvSpPr>
        <p:spPr>
          <a:xfrm>
            <a:off x="1818527" y="4212158"/>
            <a:ext cx="8963704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41" hasCustomPrompt="1"/>
          </p:nvPr>
        </p:nvSpPr>
        <p:spPr>
          <a:xfrm>
            <a:off x="1818601" y="4435056"/>
            <a:ext cx="8963517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 dirty="0"/>
              <a:t>Click to edit secondary line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42" hasCustomPrompt="1"/>
          </p:nvPr>
        </p:nvSpPr>
        <p:spPr>
          <a:xfrm>
            <a:off x="1818453" y="5072273"/>
            <a:ext cx="8963704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43" hasCustomPrompt="1"/>
          </p:nvPr>
        </p:nvSpPr>
        <p:spPr>
          <a:xfrm>
            <a:off x="1818527" y="5295171"/>
            <a:ext cx="8963517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 dirty="0"/>
              <a:t>Click to edit secondary line</a:t>
            </a:r>
          </a:p>
        </p:txBody>
      </p:sp>
      <p:sp>
        <p:nvSpPr>
          <p:cNvPr id="3" name="Oval 2"/>
          <p:cNvSpPr/>
          <p:nvPr userDrawn="1"/>
        </p:nvSpPr>
        <p:spPr>
          <a:xfrm>
            <a:off x="935305" y="1484313"/>
            <a:ext cx="773322" cy="773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/>
          <p:cNvSpPr/>
          <p:nvPr userDrawn="1"/>
        </p:nvSpPr>
        <p:spPr>
          <a:xfrm>
            <a:off x="935305" y="2344833"/>
            <a:ext cx="773322" cy="7733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/>
          <p:cNvSpPr/>
          <p:nvPr userDrawn="1"/>
        </p:nvSpPr>
        <p:spPr>
          <a:xfrm>
            <a:off x="935305" y="3205393"/>
            <a:ext cx="773322" cy="773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/>
              </a:solidFill>
            </a:endParaRPr>
          </a:p>
        </p:txBody>
      </p:sp>
      <p:sp>
        <p:nvSpPr>
          <p:cNvPr id="55" name="Oval 54"/>
          <p:cNvSpPr/>
          <p:nvPr userDrawn="1"/>
        </p:nvSpPr>
        <p:spPr>
          <a:xfrm>
            <a:off x="935305" y="4065953"/>
            <a:ext cx="773322" cy="7733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/>
          <p:cNvSpPr/>
          <p:nvPr userDrawn="1"/>
        </p:nvSpPr>
        <p:spPr>
          <a:xfrm>
            <a:off x="935305" y="4926513"/>
            <a:ext cx="773322" cy="773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/>
              </a:solidFill>
            </a:endParaRPr>
          </a:p>
        </p:txBody>
      </p:sp>
      <p:sp>
        <p:nvSpPr>
          <p:cNvPr id="12" name="Text Placeholder 29"/>
          <p:cNvSpPr>
            <a:spLocks noGrp="1"/>
          </p:cNvSpPr>
          <p:nvPr>
            <p:ph type="body" sz="quarter" idx="23" hasCustomPrompt="1"/>
          </p:nvPr>
        </p:nvSpPr>
        <p:spPr>
          <a:xfrm>
            <a:off x="1108133" y="1562999"/>
            <a:ext cx="427666" cy="615950"/>
          </a:xfrm>
        </p:spPr>
        <p:txBody>
          <a:bodyPr>
            <a:noAutofit/>
          </a:bodyPr>
          <a:lstStyle>
            <a:lvl1pPr marL="0" indent="0" algn="ctr">
              <a:buNone/>
              <a:defRPr sz="40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/>
              <a:t>1</a:t>
            </a:r>
            <a:endParaRPr lang="en-GB" dirty="0"/>
          </a:p>
        </p:txBody>
      </p:sp>
      <p:sp>
        <p:nvSpPr>
          <p:cNvPr id="16" name="Text Placeholder 29"/>
          <p:cNvSpPr>
            <a:spLocks noGrp="1"/>
          </p:cNvSpPr>
          <p:nvPr>
            <p:ph type="body" sz="quarter" idx="26" hasCustomPrompt="1"/>
          </p:nvPr>
        </p:nvSpPr>
        <p:spPr>
          <a:xfrm>
            <a:off x="1108133" y="2423519"/>
            <a:ext cx="427666" cy="615950"/>
          </a:xfrm>
        </p:spPr>
        <p:txBody>
          <a:bodyPr>
            <a:noAutofit/>
          </a:bodyPr>
          <a:lstStyle>
            <a:lvl1pPr marL="0" indent="0" algn="ctr">
              <a:buNone/>
              <a:defRPr sz="40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dirty="0"/>
              <a:t>2</a:t>
            </a:r>
          </a:p>
        </p:txBody>
      </p:sp>
      <p:sp>
        <p:nvSpPr>
          <p:cNvPr id="18" name="Text Placeholder 29"/>
          <p:cNvSpPr>
            <a:spLocks noGrp="1"/>
          </p:cNvSpPr>
          <p:nvPr>
            <p:ph type="body" sz="quarter" idx="29" hasCustomPrompt="1"/>
          </p:nvPr>
        </p:nvSpPr>
        <p:spPr>
          <a:xfrm>
            <a:off x="1108133" y="3284079"/>
            <a:ext cx="427666" cy="615950"/>
          </a:xfrm>
        </p:spPr>
        <p:txBody>
          <a:bodyPr>
            <a:noAutofit/>
          </a:bodyPr>
          <a:lstStyle>
            <a:lvl1pPr marL="0" indent="0" algn="ctr">
              <a:buNone/>
              <a:defRPr sz="40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dirty="0"/>
              <a:t>3</a:t>
            </a:r>
          </a:p>
        </p:txBody>
      </p:sp>
      <p:sp>
        <p:nvSpPr>
          <p:cNvPr id="20" name="Text Placeholder 29"/>
          <p:cNvSpPr>
            <a:spLocks noGrp="1"/>
          </p:cNvSpPr>
          <p:nvPr>
            <p:ph type="body" sz="quarter" idx="32" hasCustomPrompt="1"/>
          </p:nvPr>
        </p:nvSpPr>
        <p:spPr>
          <a:xfrm>
            <a:off x="1108133" y="4144639"/>
            <a:ext cx="427666" cy="615950"/>
          </a:xfrm>
        </p:spPr>
        <p:txBody>
          <a:bodyPr>
            <a:noAutofit/>
          </a:bodyPr>
          <a:lstStyle>
            <a:lvl1pPr marL="0" indent="0" algn="ctr">
              <a:buNone/>
              <a:defRPr sz="40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dirty="0"/>
              <a:t>4</a:t>
            </a:r>
          </a:p>
        </p:txBody>
      </p:sp>
      <p:sp>
        <p:nvSpPr>
          <p:cNvPr id="22" name="Text Placeholder 29"/>
          <p:cNvSpPr>
            <a:spLocks noGrp="1"/>
          </p:cNvSpPr>
          <p:nvPr>
            <p:ph type="body" sz="quarter" idx="35" hasCustomPrompt="1"/>
          </p:nvPr>
        </p:nvSpPr>
        <p:spPr>
          <a:xfrm>
            <a:off x="1108133" y="5005199"/>
            <a:ext cx="427666" cy="615950"/>
          </a:xfrm>
        </p:spPr>
        <p:txBody>
          <a:bodyPr>
            <a:noAutofit/>
          </a:bodyPr>
          <a:lstStyle>
            <a:lvl1pPr marL="0" indent="0" algn="ctr">
              <a:buNone/>
              <a:defRPr sz="40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dirty="0"/>
              <a:t>5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PITCH SLIDE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36890">
            <a:off x="392398" y="744038"/>
            <a:ext cx="4899919" cy="42255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2447005"/>
            <a:ext cx="9144000" cy="1062957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7200" baseline="0">
                <a:latin typeface="+mn-lt"/>
              </a:defRPr>
            </a:lvl1pPr>
          </a:lstStyle>
          <a:p>
            <a:r>
              <a:rPr lang="en-US" dirty="0"/>
              <a:t>PITCH DECK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560"/>
            <a:ext cx="9144000" cy="610624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Template</a:t>
            </a:r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4174508" y="4432784"/>
            <a:ext cx="3846747" cy="516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656" y="6150100"/>
            <a:ext cx="1492117" cy="5983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C90AEC-FCA1-4D6F-B221-7BAB27FB49A0}"/>
              </a:ext>
            </a:extLst>
          </p:cNvPr>
          <p:cNvSpPr txBox="1"/>
          <p:nvPr userDrawn="1"/>
        </p:nvSpPr>
        <p:spPr>
          <a:xfrm>
            <a:off x="835025" y="6377869"/>
            <a:ext cx="2743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solidFill>
                  <a:srgbClr val="162C4E"/>
                </a:solidFill>
              </a:rPr>
              <a:t>Confidential | For intended recipients only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OR CHART INF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656" y="6150100"/>
            <a:ext cx="1492117" cy="598362"/>
          </a:xfrm>
          <a:prstGeom prst="rect">
            <a:avLst/>
          </a:prstGeom>
        </p:spPr>
      </p:pic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286745"/>
            <a:ext cx="5653088" cy="4932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baseline="0"/>
            </a:lvl1pPr>
          </a:lstStyle>
          <a:p>
            <a:r>
              <a:rPr lang="en-GB" dirty="0"/>
              <a:t>GRAPH INFORMATION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44" hasCustomPrompt="1"/>
          </p:nvPr>
        </p:nvSpPr>
        <p:spPr>
          <a:xfrm>
            <a:off x="6811788" y="1623886"/>
            <a:ext cx="3936481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45" hasCustomPrompt="1"/>
          </p:nvPr>
        </p:nvSpPr>
        <p:spPr>
          <a:xfrm>
            <a:off x="6811862" y="1846784"/>
            <a:ext cx="3936399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 dirty="0"/>
              <a:t>Click to edit secondary line</a:t>
            </a:r>
          </a:p>
        </p:txBody>
      </p:sp>
      <p:sp>
        <p:nvSpPr>
          <p:cNvPr id="34" name="Text Placeholder 29"/>
          <p:cNvSpPr>
            <a:spLocks noGrp="1"/>
          </p:cNvSpPr>
          <p:nvPr>
            <p:ph type="body" sz="quarter" idx="46" hasCustomPrompt="1"/>
          </p:nvPr>
        </p:nvSpPr>
        <p:spPr>
          <a:xfrm>
            <a:off x="6232539" y="1623886"/>
            <a:ext cx="427666" cy="615950"/>
          </a:xfrm>
        </p:spPr>
        <p:txBody>
          <a:bodyPr>
            <a:noAutofit/>
          </a:bodyPr>
          <a:lstStyle>
            <a:lvl1pPr marL="0" indent="0" algn="ctr">
              <a:buNone/>
              <a:defRPr sz="40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GB"/>
              <a:t>1</a:t>
            </a:r>
            <a:endParaRPr lang="en-GB" dirty="0"/>
          </a:p>
        </p:txBody>
      </p:sp>
      <p:cxnSp>
        <p:nvCxnSpPr>
          <p:cNvPr id="35" name="Straight Connector 34"/>
          <p:cNvCxnSpPr/>
          <p:nvPr userDrawn="1"/>
        </p:nvCxnSpPr>
        <p:spPr>
          <a:xfrm>
            <a:off x="6664528" y="1623886"/>
            <a:ext cx="0" cy="6159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29"/>
          <p:cNvSpPr>
            <a:spLocks noGrp="1"/>
          </p:cNvSpPr>
          <p:nvPr>
            <p:ph type="body" sz="quarter" idx="47" hasCustomPrompt="1"/>
          </p:nvPr>
        </p:nvSpPr>
        <p:spPr>
          <a:xfrm>
            <a:off x="6232539" y="2484406"/>
            <a:ext cx="427666" cy="615950"/>
          </a:xfrm>
        </p:spPr>
        <p:txBody>
          <a:bodyPr>
            <a:noAutofit/>
          </a:bodyPr>
          <a:lstStyle>
            <a:lvl1pPr marL="0" indent="0" algn="ctr">
              <a:buNone/>
              <a:defRPr sz="40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GB" dirty="0"/>
              <a:t>2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6664528" y="2484406"/>
            <a:ext cx="0" cy="6159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29"/>
          <p:cNvSpPr>
            <a:spLocks noGrp="1"/>
          </p:cNvSpPr>
          <p:nvPr>
            <p:ph type="body" sz="quarter" idx="48" hasCustomPrompt="1"/>
          </p:nvPr>
        </p:nvSpPr>
        <p:spPr>
          <a:xfrm>
            <a:off x="6234213" y="3344966"/>
            <a:ext cx="427666" cy="615950"/>
          </a:xfrm>
        </p:spPr>
        <p:txBody>
          <a:bodyPr>
            <a:noAutofit/>
          </a:bodyPr>
          <a:lstStyle>
            <a:lvl1pPr marL="0" indent="0" algn="ctr">
              <a:buNone/>
              <a:defRPr sz="40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GB" dirty="0"/>
              <a:t>3</a:t>
            </a:r>
          </a:p>
        </p:txBody>
      </p:sp>
      <p:cxnSp>
        <p:nvCxnSpPr>
          <p:cNvPr id="39" name="Straight Connector 38"/>
          <p:cNvCxnSpPr/>
          <p:nvPr userDrawn="1"/>
        </p:nvCxnSpPr>
        <p:spPr>
          <a:xfrm>
            <a:off x="6666202" y="3344966"/>
            <a:ext cx="0" cy="6159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29"/>
          <p:cNvSpPr>
            <a:spLocks noGrp="1"/>
          </p:cNvSpPr>
          <p:nvPr>
            <p:ph type="body" sz="quarter" idx="49" hasCustomPrompt="1"/>
          </p:nvPr>
        </p:nvSpPr>
        <p:spPr>
          <a:xfrm>
            <a:off x="6232539" y="4223416"/>
            <a:ext cx="427666" cy="615950"/>
          </a:xfrm>
        </p:spPr>
        <p:txBody>
          <a:bodyPr>
            <a:noAutofit/>
          </a:bodyPr>
          <a:lstStyle>
            <a:lvl1pPr marL="0" indent="0" algn="ctr">
              <a:buNone/>
              <a:defRPr sz="40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GB" dirty="0"/>
              <a:t>4</a:t>
            </a:r>
          </a:p>
        </p:txBody>
      </p:sp>
      <p:cxnSp>
        <p:nvCxnSpPr>
          <p:cNvPr id="41" name="Straight Connector 40"/>
          <p:cNvCxnSpPr/>
          <p:nvPr userDrawn="1"/>
        </p:nvCxnSpPr>
        <p:spPr>
          <a:xfrm>
            <a:off x="6664528" y="4223416"/>
            <a:ext cx="0" cy="6159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9"/>
          <p:cNvSpPr>
            <a:spLocks noGrp="1"/>
          </p:cNvSpPr>
          <p:nvPr>
            <p:ph type="body" sz="quarter" idx="50" hasCustomPrompt="1"/>
          </p:nvPr>
        </p:nvSpPr>
        <p:spPr>
          <a:xfrm>
            <a:off x="6232539" y="5083984"/>
            <a:ext cx="427666" cy="615950"/>
          </a:xfrm>
        </p:spPr>
        <p:txBody>
          <a:bodyPr>
            <a:noAutofit/>
          </a:bodyPr>
          <a:lstStyle>
            <a:lvl1pPr marL="0" indent="0" algn="ctr">
              <a:buNone/>
              <a:defRPr sz="40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GB" dirty="0"/>
              <a:t>5</a:t>
            </a:r>
          </a:p>
        </p:txBody>
      </p:sp>
      <p:cxnSp>
        <p:nvCxnSpPr>
          <p:cNvPr id="43" name="Straight Connector 42"/>
          <p:cNvCxnSpPr/>
          <p:nvPr userDrawn="1"/>
        </p:nvCxnSpPr>
        <p:spPr>
          <a:xfrm>
            <a:off x="6664528" y="5083984"/>
            <a:ext cx="0" cy="6159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21"/>
          <p:cNvSpPr>
            <a:spLocks noGrp="1"/>
          </p:cNvSpPr>
          <p:nvPr>
            <p:ph type="body" sz="quarter" idx="51" hasCustomPrompt="1"/>
          </p:nvPr>
        </p:nvSpPr>
        <p:spPr>
          <a:xfrm>
            <a:off x="6811714" y="2484406"/>
            <a:ext cx="3936481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5" name="Text Placeholder 27"/>
          <p:cNvSpPr>
            <a:spLocks noGrp="1"/>
          </p:cNvSpPr>
          <p:nvPr>
            <p:ph type="body" sz="quarter" idx="52" hasCustomPrompt="1"/>
          </p:nvPr>
        </p:nvSpPr>
        <p:spPr>
          <a:xfrm>
            <a:off x="6811788" y="2707304"/>
            <a:ext cx="3936399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 dirty="0"/>
              <a:t>Click to edit secondary line</a:t>
            </a:r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53" hasCustomPrompt="1"/>
          </p:nvPr>
        </p:nvSpPr>
        <p:spPr>
          <a:xfrm>
            <a:off x="6811714" y="3345791"/>
            <a:ext cx="3936481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7" name="Text Placeholder 27"/>
          <p:cNvSpPr>
            <a:spLocks noGrp="1"/>
          </p:cNvSpPr>
          <p:nvPr>
            <p:ph type="body" sz="quarter" idx="54" hasCustomPrompt="1"/>
          </p:nvPr>
        </p:nvSpPr>
        <p:spPr>
          <a:xfrm>
            <a:off x="6811788" y="3568689"/>
            <a:ext cx="3936399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 dirty="0"/>
              <a:t>Click to edit secondary line</a:t>
            </a:r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55" hasCustomPrompt="1"/>
          </p:nvPr>
        </p:nvSpPr>
        <p:spPr>
          <a:xfrm>
            <a:off x="6811640" y="4223869"/>
            <a:ext cx="3936481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56" hasCustomPrompt="1"/>
          </p:nvPr>
        </p:nvSpPr>
        <p:spPr>
          <a:xfrm>
            <a:off x="6811714" y="4446767"/>
            <a:ext cx="3936399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 dirty="0"/>
              <a:t>Click to edit secondary line</a:t>
            </a:r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57" hasCustomPrompt="1"/>
          </p:nvPr>
        </p:nvSpPr>
        <p:spPr>
          <a:xfrm>
            <a:off x="6811566" y="5083984"/>
            <a:ext cx="3936481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51" name="Text Placeholder 27"/>
          <p:cNvSpPr>
            <a:spLocks noGrp="1"/>
          </p:cNvSpPr>
          <p:nvPr>
            <p:ph type="body" sz="quarter" idx="58" hasCustomPrompt="1"/>
          </p:nvPr>
        </p:nvSpPr>
        <p:spPr>
          <a:xfrm>
            <a:off x="6811640" y="5306882"/>
            <a:ext cx="3936399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 dirty="0"/>
              <a:t>Click to edit secondary line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59"/>
          </p:nvPr>
        </p:nvSpPr>
        <p:spPr>
          <a:xfrm>
            <a:off x="838200" y="1484313"/>
            <a:ext cx="4902200" cy="46085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IER DESCRIP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656" y="6150100"/>
            <a:ext cx="1492117" cy="598362"/>
          </a:xfrm>
          <a:prstGeom prst="rect">
            <a:avLst/>
          </a:prstGeom>
        </p:spPr>
      </p:pic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286745"/>
            <a:ext cx="5653088" cy="4932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baseline="0"/>
            </a:lvl1pPr>
          </a:lstStyle>
          <a:p>
            <a:r>
              <a:rPr lang="en-GB" dirty="0"/>
              <a:t>KEY INFORMATION</a:t>
            </a:r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57" hasCustomPrompt="1"/>
          </p:nvPr>
        </p:nvSpPr>
        <p:spPr>
          <a:xfrm>
            <a:off x="1456647" y="3477658"/>
            <a:ext cx="2721913" cy="475314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51" name="Text Placeholder 27"/>
          <p:cNvSpPr>
            <a:spLocks noGrp="1"/>
          </p:cNvSpPr>
          <p:nvPr>
            <p:ph type="body" sz="quarter" idx="58" hasCustomPrompt="1"/>
          </p:nvPr>
        </p:nvSpPr>
        <p:spPr>
          <a:xfrm>
            <a:off x="1456704" y="4059252"/>
            <a:ext cx="2721856" cy="179120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 i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 dirty="0"/>
              <a:t>Click to edit secondary line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59" hasCustomPrompt="1"/>
          </p:nvPr>
        </p:nvSpPr>
        <p:spPr>
          <a:xfrm>
            <a:off x="4713789" y="3477658"/>
            <a:ext cx="2721913" cy="475314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9" name="Text Placeholder 27"/>
          <p:cNvSpPr>
            <a:spLocks noGrp="1"/>
          </p:cNvSpPr>
          <p:nvPr>
            <p:ph type="body" sz="quarter" idx="60" hasCustomPrompt="1"/>
          </p:nvPr>
        </p:nvSpPr>
        <p:spPr>
          <a:xfrm>
            <a:off x="4713846" y="4059252"/>
            <a:ext cx="2721856" cy="179120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 i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 dirty="0"/>
              <a:t>Click to edit secondary line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61" hasCustomPrompt="1"/>
          </p:nvPr>
        </p:nvSpPr>
        <p:spPr>
          <a:xfrm>
            <a:off x="7970874" y="3477658"/>
            <a:ext cx="2721913" cy="475314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62" hasCustomPrompt="1"/>
          </p:nvPr>
        </p:nvSpPr>
        <p:spPr>
          <a:xfrm>
            <a:off x="7970931" y="4059252"/>
            <a:ext cx="2721856" cy="179120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 i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 dirty="0"/>
              <a:t>Click to edit secondary line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SLIDE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286745"/>
            <a:ext cx="5653088" cy="4932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dirty="0"/>
              <a:t>PAGE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656" y="6150100"/>
            <a:ext cx="1492117" cy="59836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GENERAL SLIDE TYP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656" y="6150100"/>
            <a:ext cx="1492117" cy="598362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835025" y="-1"/>
            <a:ext cx="4907853" cy="2016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17A6AD-1D6F-4B1B-9E83-BCD28E226F8A}"/>
              </a:ext>
            </a:extLst>
          </p:cNvPr>
          <p:cNvSpPr txBox="1"/>
          <p:nvPr userDrawn="1"/>
        </p:nvSpPr>
        <p:spPr>
          <a:xfrm>
            <a:off x="835025" y="6377869"/>
            <a:ext cx="2743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solidFill>
                  <a:srgbClr val="162C4E"/>
                </a:solidFill>
              </a:rPr>
              <a:t>Confidential | For intended recipients only</a:t>
            </a:r>
          </a:p>
        </p:txBody>
      </p:sp>
    </p:spTree>
    <p:extLst>
      <p:ext uri="{BB962C8B-B14F-4D97-AF65-F5344CB8AC3E}">
        <p14:creationId xmlns:p14="http://schemas.microsoft.com/office/powerpoint/2010/main" val="20279147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SLIDE TYP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286745"/>
            <a:ext cx="5653088" cy="4932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951314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rgbClr val="F3F3F3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ctrTitle"/>
          </p:nvPr>
        </p:nvSpPr>
        <p:spPr>
          <a:xfrm>
            <a:off x="5510688" y="1512693"/>
            <a:ext cx="2324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867">
                <a:solidFill>
                  <a:srgbClr val="2F2F2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5510667" y="2083024"/>
            <a:ext cx="2112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>
                <a:solidFill>
                  <a:srgbClr val="2F2F2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 idx="2" hasCustomPrompt="1"/>
          </p:nvPr>
        </p:nvSpPr>
        <p:spPr>
          <a:xfrm>
            <a:off x="959999" y="1481508"/>
            <a:ext cx="11692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None/>
              <a:defRPr sz="5333">
                <a:solidFill>
                  <a:srgbClr val="2F2F2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ctrTitle" idx="3"/>
          </p:nvPr>
        </p:nvSpPr>
        <p:spPr>
          <a:xfrm>
            <a:off x="5503520" y="4112899"/>
            <a:ext cx="2324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867">
                <a:solidFill>
                  <a:srgbClr val="2F2F2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4"/>
          </p:nvPr>
        </p:nvSpPr>
        <p:spPr>
          <a:xfrm>
            <a:off x="5503501" y="4694484"/>
            <a:ext cx="2112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>
                <a:solidFill>
                  <a:srgbClr val="2F2F2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title" idx="5" hasCustomPrompt="1"/>
          </p:nvPr>
        </p:nvSpPr>
        <p:spPr>
          <a:xfrm>
            <a:off x="4480849" y="1481508"/>
            <a:ext cx="11692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None/>
              <a:defRPr sz="5333">
                <a:solidFill>
                  <a:srgbClr val="2F2F2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" name="Google Shape;26;p4"/>
          <p:cNvSpPr txBox="1">
            <a:spLocks noGrp="1"/>
          </p:cNvSpPr>
          <p:nvPr>
            <p:ph type="ctrTitle" idx="6"/>
          </p:nvPr>
        </p:nvSpPr>
        <p:spPr>
          <a:xfrm>
            <a:off x="1984024" y="1512693"/>
            <a:ext cx="2324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867">
                <a:solidFill>
                  <a:srgbClr val="2F2F2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 idx="7" hasCustomPrompt="1"/>
          </p:nvPr>
        </p:nvSpPr>
        <p:spPr>
          <a:xfrm>
            <a:off x="959989" y="4079483"/>
            <a:ext cx="11692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None/>
              <a:defRPr sz="5333">
                <a:solidFill>
                  <a:srgbClr val="2F2F2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8" name="Google Shape;28;p4"/>
          <p:cNvSpPr txBox="1">
            <a:spLocks noGrp="1"/>
          </p:cNvSpPr>
          <p:nvPr>
            <p:ph type="ctrTitle" idx="8"/>
          </p:nvPr>
        </p:nvSpPr>
        <p:spPr>
          <a:xfrm>
            <a:off x="2000735" y="4112899"/>
            <a:ext cx="1852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867">
                <a:solidFill>
                  <a:srgbClr val="2F2F2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title" idx="9" hasCustomPrompt="1"/>
          </p:nvPr>
        </p:nvSpPr>
        <p:spPr>
          <a:xfrm>
            <a:off x="4480849" y="4079483"/>
            <a:ext cx="11692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None/>
              <a:defRPr sz="5333">
                <a:solidFill>
                  <a:srgbClr val="2F2F2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0" name="Google Shape;30;p4"/>
          <p:cNvSpPr txBox="1">
            <a:spLocks noGrp="1"/>
          </p:cNvSpPr>
          <p:nvPr>
            <p:ph type="subTitle" idx="13"/>
          </p:nvPr>
        </p:nvSpPr>
        <p:spPr>
          <a:xfrm>
            <a:off x="1984001" y="2083024"/>
            <a:ext cx="2112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>
                <a:solidFill>
                  <a:srgbClr val="2F2F2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ubTitle" idx="14"/>
          </p:nvPr>
        </p:nvSpPr>
        <p:spPr>
          <a:xfrm>
            <a:off x="2000733" y="4694484"/>
            <a:ext cx="2112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>
                <a:solidFill>
                  <a:srgbClr val="2F2F2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2524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O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286745"/>
            <a:ext cx="5659068" cy="4932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3600"/>
            </a:lvl1pPr>
          </a:lstStyle>
          <a:p>
            <a:r>
              <a:rPr lang="en-GB" dirty="0"/>
              <a:t>AGENDA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557439" y="2024601"/>
            <a:ext cx="37570" cy="4833399"/>
          </a:xfrm>
          <a:prstGeom prst="line">
            <a:avLst/>
          </a:prstGeom>
          <a:ln w="19050">
            <a:solidFill>
              <a:schemeClr val="tx2">
                <a:alpha val="2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 userDrawn="1"/>
        </p:nvSpPr>
        <p:spPr>
          <a:xfrm>
            <a:off x="3463761" y="2024601"/>
            <a:ext cx="224927" cy="2249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3900764" y="1882815"/>
            <a:ext cx="4390472" cy="366713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About Us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4" hasCustomPrompt="1"/>
          </p:nvPr>
        </p:nvSpPr>
        <p:spPr>
          <a:xfrm>
            <a:off x="3900838" y="2249488"/>
            <a:ext cx="4390472" cy="249237"/>
          </a:xfrm>
        </p:spPr>
        <p:txBody>
          <a:bodyPr>
            <a:noAutofit/>
          </a:bodyPr>
          <a:lstStyle>
            <a:lvl1pPr marL="0" indent="0">
              <a:buNone/>
              <a:defRPr sz="14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 dirty="0"/>
              <a:t>Click to edit secondary line</a:t>
            </a:r>
          </a:p>
        </p:txBody>
      </p:sp>
      <p:sp>
        <p:nvSpPr>
          <p:cNvPr id="29" name="Oval 28"/>
          <p:cNvSpPr/>
          <p:nvPr userDrawn="1"/>
        </p:nvSpPr>
        <p:spPr>
          <a:xfrm>
            <a:off x="3463761" y="2907160"/>
            <a:ext cx="224927" cy="2249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5" hasCustomPrompt="1"/>
          </p:nvPr>
        </p:nvSpPr>
        <p:spPr>
          <a:xfrm>
            <a:off x="3900838" y="2765374"/>
            <a:ext cx="4390472" cy="366713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Meet Our Team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16" hasCustomPrompt="1"/>
          </p:nvPr>
        </p:nvSpPr>
        <p:spPr>
          <a:xfrm>
            <a:off x="3900912" y="3132047"/>
            <a:ext cx="4390472" cy="249237"/>
          </a:xfrm>
        </p:spPr>
        <p:txBody>
          <a:bodyPr>
            <a:noAutofit/>
          </a:bodyPr>
          <a:lstStyle>
            <a:lvl1pPr marL="0" indent="0">
              <a:buNone/>
              <a:defRPr sz="14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 dirty="0"/>
              <a:t>Click to edit secondary line</a:t>
            </a:r>
          </a:p>
        </p:txBody>
      </p:sp>
      <p:sp>
        <p:nvSpPr>
          <p:cNvPr id="33" name="Oval 32"/>
          <p:cNvSpPr/>
          <p:nvPr userDrawn="1"/>
        </p:nvSpPr>
        <p:spPr>
          <a:xfrm>
            <a:off x="3463761" y="3798119"/>
            <a:ext cx="224927" cy="2249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7" hasCustomPrompt="1"/>
          </p:nvPr>
        </p:nvSpPr>
        <p:spPr>
          <a:xfrm>
            <a:off x="3900986" y="3656333"/>
            <a:ext cx="4390472" cy="366713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The Right Solution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18" hasCustomPrompt="1"/>
          </p:nvPr>
        </p:nvSpPr>
        <p:spPr>
          <a:xfrm>
            <a:off x="3901060" y="4023006"/>
            <a:ext cx="4390472" cy="249237"/>
          </a:xfrm>
        </p:spPr>
        <p:txBody>
          <a:bodyPr>
            <a:noAutofit/>
          </a:bodyPr>
          <a:lstStyle>
            <a:lvl1pPr marL="0" indent="0">
              <a:buNone/>
              <a:defRPr sz="14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 dirty="0"/>
              <a:t>Click to edit secondary line</a:t>
            </a:r>
          </a:p>
        </p:txBody>
      </p:sp>
      <p:sp>
        <p:nvSpPr>
          <p:cNvPr id="37" name="Oval 36"/>
          <p:cNvSpPr/>
          <p:nvPr userDrawn="1"/>
        </p:nvSpPr>
        <p:spPr>
          <a:xfrm>
            <a:off x="3463761" y="4673382"/>
            <a:ext cx="224927" cy="2249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9" hasCustomPrompt="1"/>
          </p:nvPr>
        </p:nvSpPr>
        <p:spPr>
          <a:xfrm>
            <a:off x="3900912" y="4531596"/>
            <a:ext cx="4390472" cy="366713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Our Products</a:t>
            </a:r>
          </a:p>
        </p:txBody>
      </p:sp>
      <p:sp>
        <p:nvSpPr>
          <p:cNvPr id="40" name="Text Placeholder 27"/>
          <p:cNvSpPr>
            <a:spLocks noGrp="1"/>
          </p:cNvSpPr>
          <p:nvPr>
            <p:ph type="body" sz="quarter" idx="20" hasCustomPrompt="1"/>
          </p:nvPr>
        </p:nvSpPr>
        <p:spPr>
          <a:xfrm>
            <a:off x="3900986" y="4898269"/>
            <a:ext cx="4390472" cy="249237"/>
          </a:xfrm>
        </p:spPr>
        <p:txBody>
          <a:bodyPr>
            <a:noAutofit/>
          </a:bodyPr>
          <a:lstStyle>
            <a:lvl1pPr marL="0" indent="0">
              <a:buNone/>
              <a:defRPr sz="14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 dirty="0"/>
              <a:t>Click to edit secondary line</a:t>
            </a:r>
          </a:p>
        </p:txBody>
      </p:sp>
      <p:sp>
        <p:nvSpPr>
          <p:cNvPr id="41" name="Oval 40"/>
          <p:cNvSpPr/>
          <p:nvPr userDrawn="1"/>
        </p:nvSpPr>
        <p:spPr>
          <a:xfrm>
            <a:off x="3463761" y="5507091"/>
            <a:ext cx="224927" cy="2249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3900912" y="5365305"/>
            <a:ext cx="4390472" cy="366713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Projections</a:t>
            </a:r>
          </a:p>
        </p:txBody>
      </p:sp>
      <p:sp>
        <p:nvSpPr>
          <p:cNvPr id="44" name="Text Placeholder 27"/>
          <p:cNvSpPr>
            <a:spLocks noGrp="1"/>
          </p:cNvSpPr>
          <p:nvPr>
            <p:ph type="body" sz="quarter" idx="22" hasCustomPrompt="1"/>
          </p:nvPr>
        </p:nvSpPr>
        <p:spPr>
          <a:xfrm>
            <a:off x="3900986" y="5731978"/>
            <a:ext cx="4390472" cy="249237"/>
          </a:xfrm>
        </p:spPr>
        <p:txBody>
          <a:bodyPr>
            <a:noAutofit/>
          </a:bodyPr>
          <a:lstStyle>
            <a:lvl1pPr marL="0" indent="0">
              <a:buNone/>
              <a:defRPr sz="14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 dirty="0"/>
              <a:t>Click to edit secondary line</a:t>
            </a:r>
          </a:p>
        </p:txBody>
      </p:sp>
    </p:spTree>
    <p:extLst>
      <p:ext uri="{BB962C8B-B14F-4D97-AF65-F5344CB8AC3E}">
        <p14:creationId xmlns:p14="http://schemas.microsoft.com/office/powerpoint/2010/main" val="69226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-2" y="2480152"/>
            <a:ext cx="5912287" cy="2743199"/>
            <a:chOff x="-2" y="2480152"/>
            <a:chExt cx="5912287" cy="2743199"/>
          </a:xfrm>
        </p:grpSpPr>
        <p:sp>
          <p:nvSpPr>
            <p:cNvPr id="14" name="Rectangle 13"/>
            <p:cNvSpPr/>
            <p:nvPr userDrawn="1"/>
          </p:nvSpPr>
          <p:spPr>
            <a:xfrm>
              <a:off x="-2" y="2480152"/>
              <a:ext cx="5740400" cy="2743199"/>
            </a:xfrm>
            <a:prstGeom prst="rect">
              <a:avLst/>
            </a:prstGeom>
            <a:solidFill>
              <a:schemeClr val="tx2">
                <a:alpha val="8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5740400" y="2480152"/>
              <a:ext cx="171885" cy="2743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835025" y="2794000"/>
            <a:ext cx="3559175" cy="532524"/>
          </a:xfrm>
        </p:spPr>
        <p:txBody>
          <a:bodyPr anchor="t">
            <a:normAutofit/>
          </a:bodyPr>
          <a:lstStyle>
            <a:lvl1pPr marL="0" indent="0">
              <a:buNone/>
              <a:defRPr sz="3600" b="1">
                <a:solidFill>
                  <a:schemeClr val="bg1"/>
                </a:solidFill>
                <a:latin typeface="+mn-lt"/>
              </a:defRPr>
            </a:lvl1pPr>
            <a:lvl2pPr marL="284162" indent="0">
              <a:buNone/>
              <a:defRPr>
                <a:latin typeface="+mn-lt"/>
              </a:defRPr>
            </a:lvl2pPr>
            <a:lvl3pPr marL="688975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062037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436687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ABOUT US</a:t>
            </a:r>
          </a:p>
        </p:txBody>
      </p:sp>
      <p:sp>
        <p:nvSpPr>
          <p:cNvPr id="19" name="Text Placeholder 76"/>
          <p:cNvSpPr>
            <a:spLocks noGrp="1" noChangeAspect="1"/>
          </p:cNvSpPr>
          <p:nvPr>
            <p:ph type="body" sz="quarter" idx="23" hasCustomPrompt="1"/>
          </p:nvPr>
        </p:nvSpPr>
        <p:spPr>
          <a:xfrm>
            <a:off x="835025" y="3332923"/>
            <a:ext cx="3559175" cy="336550"/>
          </a:xfrm>
        </p:spPr>
        <p:txBody>
          <a:bodyPr>
            <a:noAutofit/>
          </a:bodyPr>
          <a:lstStyle>
            <a:lvl1pPr marL="0" indent="0">
              <a:buNone/>
              <a:defRPr sz="2000" i="1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here to add subtitle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835025" y="3740356"/>
            <a:ext cx="3559175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76"/>
          <p:cNvSpPr>
            <a:spLocks noGrp="1"/>
          </p:cNvSpPr>
          <p:nvPr>
            <p:ph type="body" sz="quarter" idx="24" hasCustomPrompt="1"/>
          </p:nvPr>
        </p:nvSpPr>
        <p:spPr>
          <a:xfrm>
            <a:off x="835025" y="3906144"/>
            <a:ext cx="4388485" cy="997695"/>
          </a:xfrm>
        </p:spPr>
        <p:txBody>
          <a:bodyPr>
            <a:noAutofit/>
          </a:bodyPr>
          <a:lstStyle>
            <a:lvl1pPr marL="0" indent="0">
              <a:buNone/>
              <a:defRPr sz="1600" i="1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here to add copy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1CD26B-6BB4-43BA-81BA-42576E66D1A7}"/>
              </a:ext>
            </a:extLst>
          </p:cNvPr>
          <p:cNvSpPr txBox="1"/>
          <p:nvPr userDrawn="1"/>
        </p:nvSpPr>
        <p:spPr>
          <a:xfrm>
            <a:off x="835025" y="6377869"/>
            <a:ext cx="2743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solidFill>
                  <a:srgbClr val="162C4E"/>
                </a:solidFill>
              </a:rPr>
              <a:t>Confidential | For intended recipients only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TYP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-2" y="2480152"/>
            <a:ext cx="5912287" cy="2743199"/>
            <a:chOff x="-2" y="2480152"/>
            <a:chExt cx="5912287" cy="2743199"/>
          </a:xfrm>
        </p:grpSpPr>
        <p:sp>
          <p:nvSpPr>
            <p:cNvPr id="14" name="Rectangle 13"/>
            <p:cNvSpPr/>
            <p:nvPr userDrawn="1"/>
          </p:nvSpPr>
          <p:spPr>
            <a:xfrm>
              <a:off x="-2" y="2480152"/>
              <a:ext cx="5740400" cy="2743199"/>
            </a:xfrm>
            <a:prstGeom prst="rect">
              <a:avLst/>
            </a:prstGeom>
            <a:solidFill>
              <a:schemeClr val="tx2">
                <a:alpha val="8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5740400" y="2480152"/>
              <a:ext cx="171885" cy="2743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835025" y="2794000"/>
            <a:ext cx="4388485" cy="532524"/>
          </a:xfrm>
        </p:spPr>
        <p:txBody>
          <a:bodyPr anchor="t">
            <a:normAutofit/>
          </a:bodyPr>
          <a:lstStyle>
            <a:lvl1pPr marL="0" indent="0">
              <a:buNone/>
              <a:defRPr sz="3600" b="1">
                <a:solidFill>
                  <a:schemeClr val="bg1"/>
                </a:solidFill>
                <a:latin typeface="+mn-lt"/>
              </a:defRPr>
            </a:lvl1pPr>
            <a:lvl2pPr marL="284162" indent="0">
              <a:buNone/>
              <a:defRPr>
                <a:latin typeface="+mn-lt"/>
              </a:defRPr>
            </a:lvl2pPr>
            <a:lvl3pPr marL="688975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062037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436687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OUR PRODUCTS</a:t>
            </a:r>
          </a:p>
        </p:txBody>
      </p:sp>
      <p:sp>
        <p:nvSpPr>
          <p:cNvPr id="19" name="Text Placeholder 76"/>
          <p:cNvSpPr>
            <a:spLocks noGrp="1" noChangeAspect="1"/>
          </p:cNvSpPr>
          <p:nvPr>
            <p:ph type="body" sz="quarter" idx="23" hasCustomPrompt="1"/>
          </p:nvPr>
        </p:nvSpPr>
        <p:spPr>
          <a:xfrm>
            <a:off x="835025" y="3332923"/>
            <a:ext cx="4388485" cy="336550"/>
          </a:xfrm>
        </p:spPr>
        <p:txBody>
          <a:bodyPr>
            <a:noAutofit/>
          </a:bodyPr>
          <a:lstStyle>
            <a:lvl1pPr marL="0" indent="0">
              <a:buNone/>
              <a:defRPr sz="2000" i="1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here to add subtitle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835025" y="3740356"/>
            <a:ext cx="3559175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76"/>
          <p:cNvSpPr>
            <a:spLocks noGrp="1"/>
          </p:cNvSpPr>
          <p:nvPr>
            <p:ph type="body" sz="quarter" idx="24" hasCustomPrompt="1"/>
          </p:nvPr>
        </p:nvSpPr>
        <p:spPr>
          <a:xfrm>
            <a:off x="835025" y="3906144"/>
            <a:ext cx="4388485" cy="997695"/>
          </a:xfrm>
        </p:spPr>
        <p:txBody>
          <a:bodyPr>
            <a:noAutofit/>
          </a:bodyPr>
          <a:lstStyle>
            <a:lvl1pPr marL="0" indent="0">
              <a:buNone/>
              <a:defRPr sz="1600" i="1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here to add copy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E138BB-2D56-48B7-B1A6-90A2E738A4F4}"/>
              </a:ext>
            </a:extLst>
          </p:cNvPr>
          <p:cNvSpPr txBox="1"/>
          <p:nvPr userDrawn="1"/>
        </p:nvSpPr>
        <p:spPr>
          <a:xfrm>
            <a:off x="835025" y="6377869"/>
            <a:ext cx="2743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solidFill>
                  <a:srgbClr val="162C4E"/>
                </a:solidFill>
              </a:rPr>
              <a:t>Confidential | For intended recipients only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656" y="6150100"/>
            <a:ext cx="1492117" cy="598362"/>
          </a:xfrm>
          <a:prstGeom prst="rect">
            <a:avLst/>
          </a:prstGeom>
        </p:spPr>
      </p:pic>
      <p:sp>
        <p:nvSpPr>
          <p:cNvPr id="27" name="Rectangle 26"/>
          <p:cNvSpPr/>
          <p:nvPr userDrawn="1"/>
        </p:nvSpPr>
        <p:spPr>
          <a:xfrm>
            <a:off x="1239352" y="0"/>
            <a:ext cx="3586649" cy="6092825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533525" y="296863"/>
            <a:ext cx="2978150" cy="3360737"/>
          </a:xfrm>
        </p:spPr>
        <p:txBody>
          <a:bodyPr/>
          <a:lstStyle>
            <a:lvl1pPr marL="0" indent="0" algn="ctr">
              <a:buNone/>
              <a:defRPr sz="4800" b="1" baseline="0">
                <a:solidFill>
                  <a:schemeClr val="bg1"/>
                </a:solidFill>
                <a:latin typeface="+mn-lt"/>
              </a:defRPr>
            </a:lvl1pPr>
            <a:lvl2pPr marL="284162" indent="0">
              <a:buNone/>
              <a:defRPr/>
            </a:lvl2pPr>
            <a:lvl3pPr marL="688975" indent="0">
              <a:buNone/>
              <a:defRPr/>
            </a:lvl3pPr>
            <a:lvl4pPr marL="1062037" indent="0">
              <a:buNone/>
              <a:defRPr/>
            </a:lvl4pPr>
            <a:lvl5pPr marL="1436687" indent="0">
              <a:buNone/>
              <a:defRPr/>
            </a:lvl5pPr>
          </a:lstStyle>
          <a:p>
            <a:pPr lvl="0"/>
            <a:r>
              <a:rPr lang="en-US" dirty="0"/>
              <a:t>“Client Quote, section heading or key point included here”</a:t>
            </a:r>
          </a:p>
          <a:p>
            <a:pPr lvl="0"/>
            <a:endParaRPr lang="en-GB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1533525" y="5705316"/>
            <a:ext cx="2978150" cy="387509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284162" indent="0">
              <a:buNone/>
              <a:defRPr>
                <a:solidFill>
                  <a:schemeClr val="bg1"/>
                </a:solidFill>
              </a:defRPr>
            </a:lvl2pPr>
            <a:lvl3pPr marL="688975" indent="0">
              <a:buNone/>
              <a:defRPr>
                <a:solidFill>
                  <a:schemeClr val="bg1"/>
                </a:solidFill>
              </a:defRPr>
            </a:lvl3pPr>
            <a:lvl4pPr marL="1062037" indent="0">
              <a:buNone/>
              <a:defRPr>
                <a:solidFill>
                  <a:schemeClr val="bg1"/>
                </a:solidFill>
              </a:defRPr>
            </a:lvl4pPr>
            <a:lvl5pPr marL="1436687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Author</a:t>
            </a:r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5740400" y="4886325"/>
            <a:ext cx="4013200" cy="326293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Subheading here</a:t>
            </a:r>
            <a:endParaRPr lang="en-GB" dirty="0"/>
          </a:p>
        </p:txBody>
      </p:sp>
      <p:sp>
        <p:nvSpPr>
          <p:cNvPr id="41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5740399" y="5303471"/>
            <a:ext cx="5611813" cy="789354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Qui </a:t>
            </a:r>
            <a:r>
              <a:rPr lang="en-US" dirty="0" err="1"/>
              <a:t>omnes</a:t>
            </a:r>
            <a:r>
              <a:rPr lang="en-US" dirty="0"/>
              <a:t> </a:t>
            </a:r>
            <a:r>
              <a:rPr lang="en-US" dirty="0" err="1"/>
              <a:t>accusam</a:t>
            </a:r>
            <a:r>
              <a:rPr lang="en-US" dirty="0"/>
              <a:t> mandamus ad, </a:t>
            </a:r>
            <a:r>
              <a:rPr lang="en-US" dirty="0" err="1"/>
              <a:t>verear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ius</a:t>
            </a:r>
            <a:r>
              <a:rPr lang="en-US" dirty="0"/>
              <a:t> ad. Qui postulant </a:t>
            </a:r>
            <a:r>
              <a:rPr lang="en-US" dirty="0" err="1"/>
              <a:t>evertitur</a:t>
            </a:r>
            <a:r>
              <a:rPr lang="en-US" dirty="0"/>
              <a:t> </a:t>
            </a:r>
            <a:r>
              <a:rPr lang="en-US" dirty="0" err="1"/>
              <a:t>ei</a:t>
            </a:r>
            <a:r>
              <a:rPr lang="en-US" dirty="0"/>
              <a:t>, quo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dicat</a:t>
            </a:r>
            <a:r>
              <a:rPr lang="en-US" dirty="0"/>
              <a:t> </a:t>
            </a:r>
            <a:r>
              <a:rPr lang="en-US" dirty="0" err="1"/>
              <a:t>aperiri</a:t>
            </a:r>
            <a:r>
              <a:rPr lang="en-US" dirty="0"/>
              <a:t>. Eos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 </a:t>
            </a:r>
            <a:r>
              <a:rPr lang="en-US" dirty="0" err="1"/>
              <a:t>verear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.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voluptatibus</a:t>
            </a:r>
            <a:r>
              <a:rPr lang="en-US" dirty="0"/>
              <a:t> pro ea.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720C78-B8C1-417C-ADCF-33FD122404F6}"/>
              </a:ext>
            </a:extLst>
          </p:cNvPr>
          <p:cNvSpPr txBox="1"/>
          <p:nvPr userDrawn="1"/>
        </p:nvSpPr>
        <p:spPr>
          <a:xfrm>
            <a:off x="835025" y="6377869"/>
            <a:ext cx="2743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solidFill>
                  <a:srgbClr val="162C4E"/>
                </a:solidFill>
              </a:rPr>
              <a:t>Confidential | For intended recipients only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TYP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1488221"/>
            <a:ext cx="3886200" cy="32602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92087" y="1572771"/>
            <a:ext cx="3476145" cy="1999770"/>
          </a:xfrm>
        </p:spPr>
        <p:txBody>
          <a:bodyPr>
            <a:noAutofit/>
          </a:bodyPr>
          <a:lstStyle>
            <a:lvl1pPr marL="0" indent="0" algn="ctr">
              <a:buNone/>
              <a:defRPr sz="3600" b="1" baseline="0">
                <a:solidFill>
                  <a:schemeClr val="bg1"/>
                </a:solidFill>
                <a:latin typeface="+mn-lt"/>
              </a:defRPr>
            </a:lvl1pPr>
            <a:lvl2pPr marL="284162" indent="0">
              <a:buNone/>
              <a:defRPr/>
            </a:lvl2pPr>
            <a:lvl3pPr marL="688975" indent="0">
              <a:buNone/>
              <a:defRPr/>
            </a:lvl3pPr>
            <a:lvl4pPr marL="1062037" indent="0">
              <a:buNone/>
              <a:defRPr/>
            </a:lvl4pPr>
            <a:lvl5pPr marL="1436687" indent="0">
              <a:buNone/>
              <a:defRPr/>
            </a:lvl5pPr>
          </a:lstStyle>
          <a:p>
            <a:pPr lvl="0"/>
            <a:r>
              <a:rPr lang="en-US" dirty="0"/>
              <a:t>“Client Quote, section heading or key point included here”</a:t>
            </a:r>
          </a:p>
          <a:p>
            <a:pPr lvl="0"/>
            <a:endParaRPr lang="en-GB" dirty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192086" y="4275834"/>
            <a:ext cx="3476145" cy="365159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284162" indent="0">
              <a:buNone/>
              <a:defRPr>
                <a:solidFill>
                  <a:schemeClr val="bg1"/>
                </a:solidFill>
              </a:defRPr>
            </a:lvl2pPr>
            <a:lvl3pPr marL="688975" indent="0">
              <a:buNone/>
              <a:defRPr>
                <a:solidFill>
                  <a:schemeClr val="bg1"/>
                </a:solidFill>
              </a:defRPr>
            </a:lvl3pPr>
            <a:lvl4pPr marL="1062037" indent="0">
              <a:buNone/>
              <a:defRPr>
                <a:solidFill>
                  <a:schemeClr val="bg1"/>
                </a:solidFill>
              </a:defRPr>
            </a:lvl4pPr>
            <a:lvl5pPr marL="1436687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Author</a:t>
            </a:r>
            <a:endParaRPr lang="en-GB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835025" y="5210499"/>
            <a:ext cx="10517187" cy="789354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Qui </a:t>
            </a:r>
            <a:r>
              <a:rPr lang="en-US" dirty="0" err="1"/>
              <a:t>omnes</a:t>
            </a:r>
            <a:r>
              <a:rPr lang="en-US" dirty="0"/>
              <a:t> </a:t>
            </a:r>
            <a:r>
              <a:rPr lang="en-US" dirty="0" err="1"/>
              <a:t>accusam</a:t>
            </a:r>
            <a:r>
              <a:rPr lang="en-US" dirty="0"/>
              <a:t> mandamus ad, </a:t>
            </a:r>
            <a:r>
              <a:rPr lang="en-US" dirty="0" err="1"/>
              <a:t>verear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ius</a:t>
            </a:r>
            <a:r>
              <a:rPr lang="en-US" dirty="0"/>
              <a:t> ad. Qui postulant </a:t>
            </a:r>
            <a:r>
              <a:rPr lang="en-US" dirty="0" err="1"/>
              <a:t>evertitur</a:t>
            </a:r>
            <a:r>
              <a:rPr lang="en-US" dirty="0"/>
              <a:t> </a:t>
            </a:r>
            <a:r>
              <a:rPr lang="en-US" dirty="0" err="1"/>
              <a:t>ei</a:t>
            </a:r>
            <a:r>
              <a:rPr lang="en-US" dirty="0"/>
              <a:t>, quo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dicat</a:t>
            </a:r>
            <a:r>
              <a:rPr lang="en-US" dirty="0"/>
              <a:t> </a:t>
            </a:r>
            <a:r>
              <a:rPr lang="en-US" dirty="0" err="1"/>
              <a:t>aperiri</a:t>
            </a:r>
            <a:r>
              <a:rPr lang="en-US" dirty="0"/>
              <a:t>. Eos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 </a:t>
            </a:r>
            <a:r>
              <a:rPr lang="en-US" dirty="0" err="1"/>
              <a:t>verear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.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voluptatibus</a:t>
            </a:r>
            <a:r>
              <a:rPr lang="en-US" dirty="0"/>
              <a:t> pro ea.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286745"/>
            <a:ext cx="5653088" cy="4932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dirty="0"/>
              <a:t>OUR PRODUCTS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LIN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11930"/>
            <a:ext cx="10514013" cy="1898016"/>
          </a:xfrm>
        </p:spPr>
        <p:txBody>
          <a:bodyPr>
            <a:normAutofit/>
          </a:bodyPr>
          <a:lstStyle>
            <a:lvl1pPr marL="0" indent="0">
              <a:buNone/>
              <a:defRPr sz="2400" i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656" y="6150100"/>
            <a:ext cx="1492117" cy="598362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835025" y="-1"/>
            <a:ext cx="4907853" cy="2016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1440180" y="3011363"/>
            <a:ext cx="9144000" cy="783398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5400" baseline="0">
                <a:latin typeface="+mn-lt"/>
              </a:defRPr>
            </a:lvl1pPr>
          </a:lstStyle>
          <a:p>
            <a:r>
              <a:rPr lang="en-US"/>
              <a:t>WHAT WE DO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E8BDD8-90FB-4245-9366-69A544A9B502}"/>
              </a:ext>
            </a:extLst>
          </p:cNvPr>
          <p:cNvSpPr txBox="1"/>
          <p:nvPr userDrawn="1"/>
        </p:nvSpPr>
        <p:spPr>
          <a:xfrm>
            <a:off x="835025" y="6377869"/>
            <a:ext cx="2743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solidFill>
                  <a:srgbClr val="162C4E"/>
                </a:solidFill>
              </a:rPr>
              <a:t>Confidential | For intended recipients only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5025" y="1484314"/>
            <a:ext cx="5028565" cy="4608512"/>
          </a:xfrm>
        </p:spPr>
        <p:txBody>
          <a:bodyPr>
            <a:normAutofit/>
          </a:bodyPr>
          <a:lstStyle>
            <a:lvl1pPr marL="0" indent="0">
              <a:buNone/>
              <a:defRPr sz="1600" i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prompta</a:t>
            </a:r>
            <a:r>
              <a:rPr lang="en-US" dirty="0"/>
              <a:t> </a:t>
            </a:r>
            <a:r>
              <a:rPr lang="en-US" dirty="0" err="1"/>
              <a:t>noluisse</a:t>
            </a:r>
            <a:r>
              <a:rPr lang="en-US" dirty="0"/>
              <a:t> </a:t>
            </a:r>
            <a:r>
              <a:rPr lang="en-US" dirty="0" err="1"/>
              <a:t>molestiae</a:t>
            </a:r>
            <a:r>
              <a:rPr lang="en-US" dirty="0"/>
              <a:t> cum cu, </a:t>
            </a:r>
            <a:r>
              <a:rPr lang="en-US" dirty="0" err="1"/>
              <a:t>possim</a:t>
            </a:r>
            <a:r>
              <a:rPr lang="en-US" dirty="0"/>
              <a:t> </a:t>
            </a:r>
            <a:r>
              <a:rPr lang="en-US" dirty="0" err="1"/>
              <a:t>appareat</a:t>
            </a:r>
            <a:r>
              <a:rPr lang="en-US" dirty="0"/>
              <a:t> pro at, </a:t>
            </a:r>
            <a:r>
              <a:rPr lang="en-US" dirty="0" err="1"/>
              <a:t>nominavi</a:t>
            </a:r>
            <a:r>
              <a:rPr lang="en-US" dirty="0"/>
              <a:t> </a:t>
            </a:r>
            <a:r>
              <a:rPr lang="en-US" dirty="0" err="1"/>
              <a:t>repudiare</a:t>
            </a:r>
            <a:r>
              <a:rPr lang="en-US" dirty="0"/>
              <a:t> </a:t>
            </a:r>
            <a:r>
              <a:rPr lang="en-US" dirty="0" err="1"/>
              <a:t>laboramus</a:t>
            </a:r>
            <a:r>
              <a:rPr lang="en-US" dirty="0"/>
              <a:t> cum id.</a:t>
            </a:r>
          </a:p>
          <a:p>
            <a:pPr lvl="0"/>
            <a:r>
              <a:rPr lang="en-US" dirty="0" err="1"/>
              <a:t>Luptatum</a:t>
            </a:r>
            <a:r>
              <a:rPr lang="en-US" dirty="0"/>
              <a:t> </a:t>
            </a:r>
            <a:r>
              <a:rPr lang="en-US" dirty="0" err="1"/>
              <a:t>deseruisse</a:t>
            </a:r>
            <a:r>
              <a:rPr lang="en-US" dirty="0"/>
              <a:t> </a:t>
            </a:r>
            <a:r>
              <a:rPr lang="en-US" dirty="0" err="1"/>
              <a:t>ius</a:t>
            </a:r>
            <a:r>
              <a:rPr lang="en-US" dirty="0"/>
              <a:t> </a:t>
            </a:r>
            <a:r>
              <a:rPr lang="en-US" dirty="0" err="1"/>
              <a:t>ei</a:t>
            </a:r>
            <a:r>
              <a:rPr lang="en-US" dirty="0"/>
              <a:t>,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primis</a:t>
            </a:r>
            <a:r>
              <a:rPr lang="en-US" dirty="0"/>
              <a:t> </a:t>
            </a:r>
            <a:r>
              <a:rPr lang="en-US" dirty="0" err="1"/>
              <a:t>habemus</a:t>
            </a:r>
            <a:r>
              <a:rPr lang="en-US" dirty="0"/>
              <a:t> </a:t>
            </a:r>
            <a:r>
              <a:rPr lang="en-US" dirty="0" err="1"/>
              <a:t>mel</a:t>
            </a:r>
            <a:r>
              <a:rPr lang="en-US" dirty="0"/>
              <a:t>. </a:t>
            </a:r>
            <a:r>
              <a:rPr lang="en-US" dirty="0" err="1"/>
              <a:t>Diceret</a:t>
            </a:r>
            <a:r>
              <a:rPr lang="en-US" dirty="0"/>
              <a:t> </a:t>
            </a:r>
            <a:r>
              <a:rPr lang="en-US" dirty="0" err="1"/>
              <a:t>nominati</a:t>
            </a:r>
            <a:r>
              <a:rPr lang="en-US" dirty="0"/>
              <a:t> ad cum, </a:t>
            </a:r>
            <a:r>
              <a:rPr lang="en-US" dirty="0" err="1"/>
              <a:t>pri</a:t>
            </a:r>
            <a:r>
              <a:rPr lang="en-US" dirty="0"/>
              <a:t> posse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dissentiet</a:t>
            </a:r>
            <a:r>
              <a:rPr lang="en-US" dirty="0"/>
              <a:t> </a:t>
            </a:r>
            <a:r>
              <a:rPr lang="en-US" dirty="0" err="1"/>
              <a:t>ei</a:t>
            </a:r>
            <a:r>
              <a:rPr lang="en-US" dirty="0"/>
              <a:t>. Et ipsum impetus </a:t>
            </a:r>
            <a:r>
              <a:rPr lang="en-US" dirty="0" err="1"/>
              <a:t>patrioque</a:t>
            </a:r>
            <a:r>
              <a:rPr lang="en-US" dirty="0"/>
              <a:t> pro. </a:t>
            </a:r>
          </a:p>
          <a:p>
            <a:pPr lvl="0"/>
            <a:r>
              <a:rPr lang="en-US" dirty="0" err="1"/>
              <a:t>Rationibus</a:t>
            </a:r>
            <a:r>
              <a:rPr lang="en-US" dirty="0"/>
              <a:t> </a:t>
            </a:r>
            <a:r>
              <a:rPr lang="en-US" dirty="0" err="1"/>
              <a:t>sententiae</a:t>
            </a:r>
            <a:r>
              <a:rPr lang="en-US" dirty="0"/>
              <a:t> </a:t>
            </a:r>
            <a:r>
              <a:rPr lang="en-US" dirty="0" err="1"/>
              <a:t>referrentur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ad. </a:t>
            </a:r>
            <a:r>
              <a:rPr lang="en-US" dirty="0" err="1"/>
              <a:t>Ius</a:t>
            </a:r>
            <a:r>
              <a:rPr lang="en-US" dirty="0"/>
              <a:t> </a:t>
            </a:r>
            <a:r>
              <a:rPr lang="en-US" dirty="0" err="1"/>
              <a:t>ei</a:t>
            </a:r>
            <a:r>
              <a:rPr lang="en-US" dirty="0"/>
              <a:t> error </a:t>
            </a:r>
            <a:r>
              <a:rPr lang="en-US" dirty="0" err="1"/>
              <a:t>tibique</a:t>
            </a:r>
            <a:r>
              <a:rPr lang="en-US" dirty="0"/>
              <a:t>,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vituperata</a:t>
            </a:r>
            <a:r>
              <a:rPr lang="en-US" dirty="0"/>
              <a:t> in </a:t>
            </a:r>
            <a:r>
              <a:rPr lang="en-US" dirty="0" err="1"/>
              <a:t>mel.Suscipiantur</a:t>
            </a:r>
            <a:r>
              <a:rPr lang="en-US" dirty="0"/>
              <a:t> </a:t>
            </a:r>
            <a:r>
              <a:rPr lang="en-US" dirty="0" err="1"/>
              <a:t>disputationi</a:t>
            </a:r>
            <a:r>
              <a:rPr lang="en-US" dirty="0"/>
              <a:t> his at, </a:t>
            </a:r>
            <a:r>
              <a:rPr lang="en-US" dirty="0" err="1"/>
              <a:t>quem</a:t>
            </a:r>
            <a:r>
              <a:rPr lang="en-US" dirty="0"/>
              <a:t> </a:t>
            </a:r>
            <a:r>
              <a:rPr lang="en-US" dirty="0" err="1"/>
              <a:t>molestiae</a:t>
            </a:r>
            <a:r>
              <a:rPr lang="en-US" dirty="0"/>
              <a:t> vis ne. </a:t>
            </a:r>
          </a:p>
          <a:p>
            <a:pPr lvl="0"/>
            <a:r>
              <a:rPr lang="en-US" dirty="0"/>
              <a:t>Qui </a:t>
            </a:r>
            <a:r>
              <a:rPr lang="en-US" dirty="0" err="1"/>
              <a:t>omnes</a:t>
            </a:r>
            <a:r>
              <a:rPr lang="en-US" dirty="0"/>
              <a:t> </a:t>
            </a:r>
            <a:r>
              <a:rPr lang="en-US" dirty="0" err="1"/>
              <a:t>accusam</a:t>
            </a:r>
            <a:r>
              <a:rPr lang="en-US" dirty="0"/>
              <a:t> mandamus ad, </a:t>
            </a:r>
            <a:r>
              <a:rPr lang="en-US" dirty="0" err="1"/>
              <a:t>verear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ius</a:t>
            </a:r>
            <a:r>
              <a:rPr lang="en-US" dirty="0"/>
              <a:t> ad. Qui postulant </a:t>
            </a:r>
            <a:r>
              <a:rPr lang="en-US" dirty="0" err="1"/>
              <a:t>evertitur</a:t>
            </a:r>
            <a:r>
              <a:rPr lang="en-US" dirty="0"/>
              <a:t> </a:t>
            </a:r>
            <a:r>
              <a:rPr lang="en-US" dirty="0" err="1"/>
              <a:t>ei</a:t>
            </a:r>
            <a:r>
              <a:rPr lang="en-US" dirty="0"/>
              <a:t>, quo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dicat</a:t>
            </a:r>
            <a:r>
              <a:rPr lang="en-US" dirty="0"/>
              <a:t> </a:t>
            </a:r>
            <a:r>
              <a:rPr lang="en-US" dirty="0" err="1"/>
              <a:t>aperiri</a:t>
            </a:r>
            <a:r>
              <a:rPr lang="en-US" dirty="0"/>
              <a:t>. Eos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 </a:t>
            </a:r>
            <a:r>
              <a:rPr lang="en-US" dirty="0" err="1"/>
              <a:t>verear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.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voluptatibus</a:t>
            </a:r>
            <a:r>
              <a:rPr lang="en-US" dirty="0"/>
              <a:t> pro ea.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286745"/>
            <a:ext cx="5653088" cy="4932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dirty="0"/>
              <a:t>HOW WE DO IT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025" y="1484314"/>
            <a:ext cx="10514013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656" y="6150100"/>
            <a:ext cx="1492117" cy="59836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835025" y="-1"/>
            <a:ext cx="4907853" cy="2016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838200" y="296863"/>
            <a:ext cx="5658293" cy="4683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553BDB-F5D7-481E-AB0B-4C3C9745B8CE}"/>
              </a:ext>
            </a:extLst>
          </p:cNvPr>
          <p:cNvSpPr txBox="1"/>
          <p:nvPr userDrawn="1"/>
        </p:nvSpPr>
        <p:spPr>
          <a:xfrm>
            <a:off x="835025" y="6377869"/>
            <a:ext cx="2743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solidFill>
                  <a:srgbClr val="162C4E"/>
                </a:solidFill>
              </a:rPr>
              <a:t>Confidential | For intended recipients only</a:t>
            </a:r>
          </a:p>
        </p:txBody>
      </p:sp>
    </p:spTree>
    <p:extLst>
      <p:ext uri="{BB962C8B-B14F-4D97-AF65-F5344CB8AC3E}">
        <p14:creationId xmlns:p14="http://schemas.microsoft.com/office/powerpoint/2010/main" val="1334885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3" r:id="rId2"/>
    <p:sldLayoutId id="2147483650" r:id="rId3"/>
    <p:sldLayoutId id="2147483660" r:id="rId4"/>
    <p:sldLayoutId id="2147483671" r:id="rId5"/>
    <p:sldLayoutId id="2147483670" r:id="rId6"/>
    <p:sldLayoutId id="2147483673" r:id="rId7"/>
    <p:sldLayoutId id="2147483662" r:id="rId8"/>
    <p:sldLayoutId id="2147483661" r:id="rId9"/>
    <p:sldLayoutId id="2147483664" r:id="rId10"/>
    <p:sldLayoutId id="2147483665" r:id="rId11"/>
    <p:sldLayoutId id="2147483668" r:id="rId12"/>
    <p:sldLayoutId id="2147483669" r:id="rId13"/>
    <p:sldLayoutId id="2147483674" r:id="rId14"/>
    <p:sldLayoutId id="2147483678" r:id="rId15"/>
    <p:sldLayoutId id="2147483679" r:id="rId16"/>
    <p:sldLayoutId id="2147483680" r:id="rId17"/>
    <p:sldLayoutId id="2147483675" r:id="rId18"/>
    <p:sldLayoutId id="2147483676" r:id="rId19"/>
    <p:sldLayoutId id="2147483681" r:id="rId20"/>
    <p:sldLayoutId id="2147483682" r:id="rId21"/>
    <p:sldLayoutId id="2147483663" r:id="rId22"/>
    <p:sldLayoutId id="2147483651" r:id="rId23"/>
    <p:sldLayoutId id="2147483655" r:id="rId24"/>
    <p:sldLayoutId id="2147483688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5425" indent="-225425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tabLst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492125" indent="-207963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tabLst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846138" indent="-157163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tabLst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50" indent="-138113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tabLst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565275" indent="-128588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tabLst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3" userDrawn="1">
          <p15:clr>
            <a:srgbClr val="F26B43"/>
          </p15:clr>
        </p15:guide>
        <p15:guide id="2" pos="121" userDrawn="1">
          <p15:clr>
            <a:srgbClr val="F26B43"/>
          </p15:clr>
        </p15:guide>
        <p15:guide id="3" orient="horz" pos="4224" userDrawn="1">
          <p15:clr>
            <a:srgbClr val="F26B43"/>
          </p15:clr>
        </p15:guide>
        <p15:guide id="4" pos="7559" userDrawn="1">
          <p15:clr>
            <a:srgbClr val="F26B43"/>
          </p15:clr>
        </p15:guide>
        <p15:guide id="5" orient="horz" pos="187" userDrawn="1">
          <p15:clr>
            <a:srgbClr val="F26B43"/>
          </p15:clr>
        </p15:guide>
        <p15:guide id="6" orient="horz" pos="482" userDrawn="1">
          <p15:clr>
            <a:srgbClr val="F26B43"/>
          </p15:clr>
        </p15:guide>
        <p15:guide id="7" pos="526" userDrawn="1">
          <p15:clr>
            <a:srgbClr val="F26B43"/>
          </p15:clr>
        </p15:guide>
        <p15:guide id="8" pos="3613" userDrawn="1">
          <p15:clr>
            <a:srgbClr val="F26B43"/>
          </p15:clr>
        </p15:guide>
        <p15:guide id="9" pos="7151" userDrawn="1">
          <p15:clr>
            <a:srgbClr val="F26B43"/>
          </p15:clr>
        </p15:guide>
        <p15:guide id="10" orient="horz" pos="935" userDrawn="1">
          <p15:clr>
            <a:srgbClr val="F26B43"/>
          </p15:clr>
        </p15:guide>
        <p15:guide id="12" orient="horz" pos="3838" userDrawn="1">
          <p15:clr>
            <a:srgbClr val="F26B43"/>
          </p15:clr>
        </p15:guide>
        <p15:guide id="13" orient="horz" pos="127" userDrawn="1">
          <p15:clr>
            <a:srgbClr val="F26B43"/>
          </p15:clr>
        </p15:guide>
        <p15:guide id="14" pos="408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2">
            <a:extLst>
              <a:ext uri="{FF2B5EF4-FFF2-40B4-BE49-F238E27FC236}">
                <a16:creationId xmlns:a16="http://schemas.microsoft.com/office/drawing/2014/main" id="{CF33C57C-4FFF-481B-979D-5DE50992269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rcRect/>
          <a:stretch/>
        </p:blipFill>
        <p:spPr>
          <a:xfrm>
            <a:off x="0" y="-43689"/>
            <a:ext cx="12192000" cy="76982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9F04C8-44DA-4037-A73C-DD3655A72A7D}"/>
              </a:ext>
            </a:extLst>
          </p:cNvPr>
          <p:cNvSpPr/>
          <p:nvPr/>
        </p:nvSpPr>
        <p:spPr>
          <a:xfrm>
            <a:off x="300037" y="490624"/>
            <a:ext cx="11591925" cy="6350907"/>
          </a:xfrm>
          <a:prstGeom prst="rect">
            <a:avLst/>
          </a:prstGeom>
          <a:solidFill>
            <a:srgbClr val="FFFFFF">
              <a:alpha val="50000"/>
            </a:srgbClr>
          </a:solidFill>
          <a:ln w="6350">
            <a:noFill/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rtlCol="0" anchor="ctr">
            <a:noAutofit/>
          </a:bodyPr>
          <a:lstStyle/>
          <a:p>
            <a:pPr algn="ctr"/>
            <a:endParaRPr lang="en-US" sz="2400" dirty="0"/>
          </a:p>
        </p:txBody>
      </p:sp>
      <p:sp>
        <p:nvSpPr>
          <p:cNvPr id="8" name="Content Placeholder 15">
            <a:extLst>
              <a:ext uri="{FF2B5EF4-FFF2-40B4-BE49-F238E27FC236}">
                <a16:creationId xmlns:a16="http://schemas.microsoft.com/office/drawing/2014/main" id="{46051A3F-787A-4103-A582-6722C66CEA0D}"/>
              </a:ext>
            </a:extLst>
          </p:cNvPr>
          <p:cNvSpPr txBox="1">
            <a:spLocks/>
          </p:cNvSpPr>
          <p:nvPr/>
        </p:nvSpPr>
        <p:spPr>
          <a:xfrm>
            <a:off x="1389522" y="589144"/>
            <a:ext cx="9923488" cy="24622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 defTabSz="848899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pl-PL" sz="6000" b="0" i="0" kern="1200" cap="all" baseline="0" dirty="0" smtClean="0">
                <a:solidFill>
                  <a:srgbClr val="1A2530"/>
                </a:solidFill>
                <a:uFillTx/>
                <a:latin typeface="Source Sans Pro Black" panose="020B0803030403020204" pitchFamily="34" charset="-18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8000" dirty="0">
                <a:solidFill>
                  <a:schemeClr val="accent1"/>
                </a:solidFill>
              </a:rPr>
              <a:t>ENSEK REMOTE TECHNICAL TEST</a:t>
            </a:r>
          </a:p>
        </p:txBody>
      </p:sp>
      <p:sp>
        <p:nvSpPr>
          <p:cNvPr id="9" name="Content Placeholder 15">
            <a:extLst>
              <a:ext uri="{FF2B5EF4-FFF2-40B4-BE49-F238E27FC236}">
                <a16:creationId xmlns:a16="http://schemas.microsoft.com/office/drawing/2014/main" id="{4073864D-4C48-47A6-85AA-81FA43750F80}"/>
              </a:ext>
            </a:extLst>
          </p:cNvPr>
          <p:cNvSpPr txBox="1">
            <a:spLocks/>
          </p:cNvSpPr>
          <p:nvPr/>
        </p:nvSpPr>
        <p:spPr>
          <a:xfrm>
            <a:off x="563900" y="3456225"/>
            <a:ext cx="11282658" cy="41970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 defTabSz="848899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pl-PL" sz="2800" b="0" i="0" kern="1200" spc="-30" baseline="0" dirty="0" smtClean="0">
                <a:solidFill>
                  <a:schemeClr val="tx1"/>
                </a:solidFill>
                <a:uFillTx/>
                <a:latin typeface="Source Sans Pro Light" panose="020B0403030403020204" pitchFamily="34" charset="-18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Source Sans Pro Black" panose="020B0803030403020204" pitchFamily="34" charset="0"/>
              </a:rPr>
              <a:t>Thanks for agreeing to do our remote technical test</a:t>
            </a:r>
          </a:p>
          <a:p>
            <a:r>
              <a:rPr lang="en-US" b="1" dirty="0">
                <a:latin typeface="Source Sans Pro Black" panose="020B0803030403020204" pitchFamily="34" charset="0"/>
              </a:rPr>
              <a:t>The brief, plus two data files should be included in your pack</a:t>
            </a:r>
          </a:p>
          <a:p>
            <a:endParaRPr lang="en-US" b="1" dirty="0">
              <a:latin typeface="Source Sans Pro Black" panose="020B0803030403020204" pitchFamily="34" charset="0"/>
            </a:endParaRPr>
          </a:p>
          <a:p>
            <a:r>
              <a:rPr lang="en-US" dirty="0">
                <a:latin typeface="Source Sans Pro Black" panose="020B0803030403020204" pitchFamily="34" charset="0"/>
              </a:rPr>
              <a:t>We hope you enjoy it. Good Luck</a:t>
            </a:r>
          </a:p>
        </p:txBody>
      </p:sp>
    </p:spTree>
    <p:extLst>
      <p:ext uri="{BB962C8B-B14F-4D97-AF65-F5344CB8AC3E}">
        <p14:creationId xmlns:p14="http://schemas.microsoft.com/office/powerpoint/2010/main" val="2811597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>
            <a:spLocks noGrp="1"/>
          </p:cNvSpPr>
          <p:nvPr>
            <p:ph type="title" idx="2"/>
          </p:nvPr>
        </p:nvSpPr>
        <p:spPr>
          <a:xfrm>
            <a:off x="267613" y="1078662"/>
            <a:ext cx="1169200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solidFill>
                  <a:schemeClr val="accent1"/>
                </a:solidFill>
              </a:rPr>
              <a:t>01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64" name="Google Shape;164;p27"/>
          <p:cNvSpPr txBox="1">
            <a:spLocks noGrp="1"/>
          </p:cNvSpPr>
          <p:nvPr>
            <p:ph type="ctrTitle" idx="6"/>
          </p:nvPr>
        </p:nvSpPr>
        <p:spPr>
          <a:xfrm>
            <a:off x="1291639" y="1109847"/>
            <a:ext cx="2324800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TASK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68" name="Google Shape;168;p27"/>
          <p:cNvSpPr txBox="1">
            <a:spLocks noGrp="1"/>
          </p:cNvSpPr>
          <p:nvPr>
            <p:ph type="subTitle" idx="13"/>
          </p:nvPr>
        </p:nvSpPr>
        <p:spPr>
          <a:xfrm>
            <a:off x="510413" y="1880247"/>
            <a:ext cx="10836889" cy="404234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-GB" b="1" dirty="0">
                <a:solidFill>
                  <a:schemeClr val="tx1"/>
                </a:solidFill>
              </a:rPr>
              <a:t>Ensuring the Acceptance Criteria are met, </a:t>
            </a:r>
            <a:r>
              <a:rPr lang="en-GB" b="1" dirty="0">
                <a:solidFill>
                  <a:schemeClr val="accent1"/>
                </a:solidFill>
              </a:rPr>
              <a:t>build a C# Web API that connects to an instance of a database </a:t>
            </a:r>
            <a:r>
              <a:rPr lang="en-GB" b="1" dirty="0">
                <a:solidFill>
                  <a:schemeClr val="tx1"/>
                </a:solidFill>
              </a:rPr>
              <a:t>and persists the contents of the Meter Reading CSV file.</a:t>
            </a:r>
          </a:p>
          <a:p>
            <a:pPr marL="0" indent="0"/>
            <a:endParaRPr lang="en-GB" b="1" dirty="0">
              <a:solidFill>
                <a:schemeClr val="tx1"/>
              </a:solidFill>
            </a:endParaRPr>
          </a:p>
          <a:p>
            <a:pPr marL="0" indent="0"/>
            <a:r>
              <a:rPr lang="en-GB" b="1" dirty="0">
                <a:solidFill>
                  <a:schemeClr val="tx1"/>
                </a:solidFill>
              </a:rPr>
              <a:t>We have provided you with a list of test customers along with their respective Account IDs (please refer to Test_Accounts.csv). Please seed the Test_Accounts.csv data into your chosen data storage technology and validate the Meter Read data against the accounts.</a:t>
            </a:r>
          </a:p>
          <a:p>
            <a:pPr marL="0" indent="0"/>
            <a:endParaRPr lang="en-GB" b="1" dirty="0">
              <a:solidFill>
                <a:schemeClr val="tx1"/>
              </a:solidFill>
            </a:endParaRPr>
          </a:p>
          <a:p>
            <a:pPr marL="0" indent="0"/>
            <a:r>
              <a:rPr lang="en-GB" b="1" dirty="0">
                <a:solidFill>
                  <a:schemeClr val="tx1"/>
                </a:solidFill>
              </a:rPr>
              <a:t>From the day you receive this test, you have </a:t>
            </a:r>
            <a:r>
              <a:rPr lang="en-GB" b="1" dirty="0">
                <a:solidFill>
                  <a:schemeClr val="accent1"/>
                </a:solidFill>
              </a:rPr>
              <a:t>48 hours </a:t>
            </a:r>
            <a:r>
              <a:rPr lang="en-GB" b="1" dirty="0">
                <a:solidFill>
                  <a:schemeClr val="tx1"/>
                </a:solidFill>
              </a:rPr>
              <a:t>to submit your work for assessment.</a:t>
            </a:r>
          </a:p>
          <a:p>
            <a:pPr marL="0" indent="0"/>
            <a:r>
              <a:rPr lang="en-GB" b="1" dirty="0">
                <a:solidFill>
                  <a:schemeClr val="accent1"/>
                </a:solidFill>
              </a:rPr>
              <a:t>Please send it to jess.wright@ensek.co.uk</a:t>
            </a:r>
            <a:r>
              <a:rPr lang="en-GB" b="1" dirty="0">
                <a:solidFill>
                  <a:schemeClr val="tx1"/>
                </a:solidFill>
              </a:rPr>
              <a:t>. It is advised to use a </a:t>
            </a:r>
            <a:r>
              <a:rPr lang="en-GB" b="1" dirty="0">
                <a:solidFill>
                  <a:schemeClr val="accent1"/>
                </a:solidFill>
              </a:rPr>
              <a:t>publicly accessible Git </a:t>
            </a:r>
            <a:r>
              <a:rPr lang="en-GB" b="1" dirty="0">
                <a:solidFill>
                  <a:schemeClr val="tx1"/>
                </a:solidFill>
              </a:rPr>
              <a:t>repository to commit and share your work with us. Any work committed after the deadline won’t be considered towards the technical assessment.</a:t>
            </a:r>
          </a:p>
        </p:txBody>
      </p:sp>
      <p:cxnSp>
        <p:nvCxnSpPr>
          <p:cNvPr id="170" name="Google Shape;170;p27"/>
          <p:cNvCxnSpPr/>
          <p:nvPr/>
        </p:nvCxnSpPr>
        <p:spPr>
          <a:xfrm>
            <a:off x="564548" y="1087471"/>
            <a:ext cx="727200" cy="0"/>
          </a:xfrm>
          <a:prstGeom prst="straightConnector1">
            <a:avLst/>
          </a:prstGeom>
          <a:noFill/>
          <a:ln w="19050" cap="flat" cmpd="sng">
            <a:solidFill>
              <a:srgbClr val="2F2F2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Google Shape;166;p27">
            <a:extLst>
              <a:ext uri="{FF2B5EF4-FFF2-40B4-BE49-F238E27FC236}">
                <a16:creationId xmlns:a16="http://schemas.microsoft.com/office/drawing/2014/main" id="{98267688-6A55-43F1-B817-75B13973B25F}"/>
              </a:ext>
            </a:extLst>
          </p:cNvPr>
          <p:cNvSpPr txBox="1">
            <a:spLocks/>
          </p:cNvSpPr>
          <p:nvPr/>
        </p:nvSpPr>
        <p:spPr>
          <a:xfrm>
            <a:off x="405481" y="496318"/>
            <a:ext cx="6070269" cy="54118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867" b="1" i="0" kern="1200" baseline="0">
                <a:solidFill>
                  <a:srgbClr val="2F2F2F"/>
                </a:solidFill>
                <a:latin typeface="Arial" charset="0"/>
                <a:ea typeface="Arial" charset="0"/>
                <a:cs typeface="Arial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ENSEK REMOTE TECHNICAL TEST</a:t>
            </a:r>
          </a:p>
        </p:txBody>
      </p:sp>
      <p:sp>
        <p:nvSpPr>
          <p:cNvPr id="34" name="Rectangle 58">
            <a:extLst>
              <a:ext uri="{FF2B5EF4-FFF2-40B4-BE49-F238E27FC236}">
                <a16:creationId xmlns:a16="http://schemas.microsoft.com/office/drawing/2014/main" id="{5CDAC040-AB9D-4EF4-994E-CC9529B2476C}"/>
              </a:ext>
            </a:extLst>
          </p:cNvPr>
          <p:cNvSpPr/>
          <p:nvPr/>
        </p:nvSpPr>
        <p:spPr>
          <a:xfrm>
            <a:off x="4262511" y="6035040"/>
            <a:ext cx="323184" cy="423791"/>
          </a:xfrm>
          <a:custGeom>
            <a:avLst/>
            <a:gdLst>
              <a:gd name="connsiteX0" fmla="*/ 0 w 9584200"/>
              <a:gd name="connsiteY0" fmla="*/ 0 h 2156002"/>
              <a:gd name="connsiteX1" fmla="*/ 9584200 w 9584200"/>
              <a:gd name="connsiteY1" fmla="*/ 0 h 2156002"/>
              <a:gd name="connsiteX2" fmla="*/ 9584200 w 9584200"/>
              <a:gd name="connsiteY2" fmla="*/ 2156002 h 2156002"/>
              <a:gd name="connsiteX3" fmla="*/ 0 w 9584200"/>
              <a:gd name="connsiteY3" fmla="*/ 2156002 h 2156002"/>
              <a:gd name="connsiteX4" fmla="*/ 0 w 9584200"/>
              <a:gd name="connsiteY4" fmla="*/ 0 h 2156002"/>
              <a:gd name="connsiteX0" fmla="*/ 9584200 w 9675640"/>
              <a:gd name="connsiteY0" fmla="*/ 2156002 h 2247442"/>
              <a:gd name="connsiteX1" fmla="*/ 0 w 9675640"/>
              <a:gd name="connsiteY1" fmla="*/ 2156002 h 2247442"/>
              <a:gd name="connsiteX2" fmla="*/ 0 w 9675640"/>
              <a:gd name="connsiteY2" fmla="*/ 0 h 2247442"/>
              <a:gd name="connsiteX3" fmla="*/ 9584200 w 9675640"/>
              <a:gd name="connsiteY3" fmla="*/ 0 h 2247442"/>
              <a:gd name="connsiteX4" fmla="*/ 9675640 w 9675640"/>
              <a:gd name="connsiteY4" fmla="*/ 2247442 h 2247442"/>
              <a:gd name="connsiteX0" fmla="*/ 9584200 w 9584200"/>
              <a:gd name="connsiteY0" fmla="*/ 2156002 h 2156002"/>
              <a:gd name="connsiteX1" fmla="*/ 0 w 9584200"/>
              <a:gd name="connsiteY1" fmla="*/ 2156002 h 2156002"/>
              <a:gd name="connsiteX2" fmla="*/ 0 w 9584200"/>
              <a:gd name="connsiteY2" fmla="*/ 0 h 2156002"/>
              <a:gd name="connsiteX3" fmla="*/ 9584200 w 9584200"/>
              <a:gd name="connsiteY3" fmla="*/ 0 h 2156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84200" h="2156002">
                <a:moveTo>
                  <a:pt x="9584200" y="2156002"/>
                </a:moveTo>
                <a:lnTo>
                  <a:pt x="0" y="2156002"/>
                </a:lnTo>
                <a:lnTo>
                  <a:pt x="0" y="0"/>
                </a:lnTo>
                <a:lnTo>
                  <a:pt x="9584200" y="0"/>
                </a:lnTo>
              </a:path>
            </a:pathLst>
          </a:cu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58">
            <a:extLst>
              <a:ext uri="{FF2B5EF4-FFF2-40B4-BE49-F238E27FC236}">
                <a16:creationId xmlns:a16="http://schemas.microsoft.com/office/drawing/2014/main" id="{2D71C7E1-0F47-4CE9-B3AF-B85F4C39242F}"/>
              </a:ext>
            </a:extLst>
          </p:cNvPr>
          <p:cNvSpPr/>
          <p:nvPr/>
        </p:nvSpPr>
        <p:spPr>
          <a:xfrm flipH="1">
            <a:off x="5013827" y="6035040"/>
            <a:ext cx="487088" cy="423790"/>
          </a:xfrm>
          <a:custGeom>
            <a:avLst/>
            <a:gdLst>
              <a:gd name="connsiteX0" fmla="*/ 0 w 9584200"/>
              <a:gd name="connsiteY0" fmla="*/ 0 h 2156002"/>
              <a:gd name="connsiteX1" fmla="*/ 9584200 w 9584200"/>
              <a:gd name="connsiteY1" fmla="*/ 0 h 2156002"/>
              <a:gd name="connsiteX2" fmla="*/ 9584200 w 9584200"/>
              <a:gd name="connsiteY2" fmla="*/ 2156002 h 2156002"/>
              <a:gd name="connsiteX3" fmla="*/ 0 w 9584200"/>
              <a:gd name="connsiteY3" fmla="*/ 2156002 h 2156002"/>
              <a:gd name="connsiteX4" fmla="*/ 0 w 9584200"/>
              <a:gd name="connsiteY4" fmla="*/ 0 h 2156002"/>
              <a:gd name="connsiteX0" fmla="*/ 9584200 w 9675640"/>
              <a:gd name="connsiteY0" fmla="*/ 2156002 h 2247442"/>
              <a:gd name="connsiteX1" fmla="*/ 0 w 9675640"/>
              <a:gd name="connsiteY1" fmla="*/ 2156002 h 2247442"/>
              <a:gd name="connsiteX2" fmla="*/ 0 w 9675640"/>
              <a:gd name="connsiteY2" fmla="*/ 0 h 2247442"/>
              <a:gd name="connsiteX3" fmla="*/ 9584200 w 9675640"/>
              <a:gd name="connsiteY3" fmla="*/ 0 h 2247442"/>
              <a:gd name="connsiteX4" fmla="*/ 9675640 w 9675640"/>
              <a:gd name="connsiteY4" fmla="*/ 2247442 h 2247442"/>
              <a:gd name="connsiteX0" fmla="*/ 9584200 w 9584200"/>
              <a:gd name="connsiteY0" fmla="*/ 2156002 h 2156002"/>
              <a:gd name="connsiteX1" fmla="*/ 0 w 9584200"/>
              <a:gd name="connsiteY1" fmla="*/ 2156002 h 2156002"/>
              <a:gd name="connsiteX2" fmla="*/ 0 w 9584200"/>
              <a:gd name="connsiteY2" fmla="*/ 0 h 2156002"/>
              <a:gd name="connsiteX3" fmla="*/ 9584200 w 9584200"/>
              <a:gd name="connsiteY3" fmla="*/ 0 h 2156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84200" h="2156002">
                <a:moveTo>
                  <a:pt x="9584200" y="2156002"/>
                </a:moveTo>
                <a:lnTo>
                  <a:pt x="0" y="2156002"/>
                </a:lnTo>
                <a:lnTo>
                  <a:pt x="0" y="0"/>
                </a:lnTo>
                <a:lnTo>
                  <a:pt x="9584200" y="0"/>
                </a:lnTo>
              </a:path>
            </a:pathLst>
          </a:cu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Content Placeholder 15">
            <a:extLst>
              <a:ext uri="{FF2B5EF4-FFF2-40B4-BE49-F238E27FC236}">
                <a16:creationId xmlns:a16="http://schemas.microsoft.com/office/drawing/2014/main" id="{6EF69F44-46F5-4706-B123-B4DA62E146F2}"/>
              </a:ext>
            </a:extLst>
          </p:cNvPr>
          <p:cNvSpPr txBox="1">
            <a:spLocks/>
          </p:cNvSpPr>
          <p:nvPr/>
        </p:nvSpPr>
        <p:spPr>
          <a:xfrm>
            <a:off x="5013827" y="6119815"/>
            <a:ext cx="173692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848899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pl-PL" sz="3600" b="1" i="0" kern="1200" cap="all" spc="-30" baseline="0" dirty="0" smtClean="0">
                <a:solidFill>
                  <a:schemeClr val="tx1"/>
                </a:solidFill>
                <a:uFillTx/>
                <a:latin typeface="Source Sans Pro Black" panose="020B0803030403020204" pitchFamily="34" charset="-18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Of 2</a:t>
            </a:r>
            <a:endParaRPr lang="en-US" sz="1400" dirty="0"/>
          </a:p>
        </p:txBody>
      </p:sp>
      <p:sp>
        <p:nvSpPr>
          <p:cNvPr id="37" name="Content Placeholder 15">
            <a:extLst>
              <a:ext uri="{FF2B5EF4-FFF2-40B4-BE49-F238E27FC236}">
                <a16:creationId xmlns:a16="http://schemas.microsoft.com/office/drawing/2014/main" id="{495D66AA-EBC1-425E-9AEF-BFE5172E3812}"/>
              </a:ext>
            </a:extLst>
          </p:cNvPr>
          <p:cNvSpPr txBox="1">
            <a:spLocks/>
          </p:cNvSpPr>
          <p:nvPr/>
        </p:nvSpPr>
        <p:spPr>
          <a:xfrm>
            <a:off x="3051200" y="6130938"/>
            <a:ext cx="1464158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848899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pl-PL" sz="3600" b="1" i="0" kern="1200" cap="all" spc="-30" baseline="0" dirty="0" smtClean="0">
                <a:solidFill>
                  <a:schemeClr val="tx1"/>
                </a:solidFill>
                <a:uFillTx/>
                <a:latin typeface="Source Sans Pro Black" panose="020B0803030403020204" pitchFamily="34" charset="-18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1400" dirty="0"/>
              <a:t>1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>
            <a:spLocks noGrp="1"/>
          </p:cNvSpPr>
          <p:nvPr>
            <p:ph type="title" idx="2"/>
          </p:nvPr>
        </p:nvSpPr>
        <p:spPr>
          <a:xfrm>
            <a:off x="276667" y="1078745"/>
            <a:ext cx="1169200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solidFill>
                  <a:schemeClr val="accent1"/>
                </a:solidFill>
              </a:rPr>
              <a:t>02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64" name="Google Shape;164;p27"/>
          <p:cNvSpPr txBox="1">
            <a:spLocks noGrp="1"/>
          </p:cNvSpPr>
          <p:nvPr>
            <p:ph type="ctrTitle" idx="6"/>
          </p:nvPr>
        </p:nvSpPr>
        <p:spPr>
          <a:xfrm>
            <a:off x="1300693" y="1109930"/>
            <a:ext cx="2324800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USER STORY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68" name="Google Shape;168;p27"/>
          <p:cNvSpPr txBox="1">
            <a:spLocks noGrp="1"/>
          </p:cNvSpPr>
          <p:nvPr>
            <p:ph type="subTitle" idx="13"/>
          </p:nvPr>
        </p:nvSpPr>
        <p:spPr>
          <a:xfrm>
            <a:off x="573602" y="1952755"/>
            <a:ext cx="6495816" cy="76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-GB" b="1" dirty="0">
                <a:solidFill>
                  <a:schemeClr val="tx1"/>
                </a:solidFill>
              </a:rPr>
              <a:t>As an </a:t>
            </a:r>
            <a:r>
              <a:rPr lang="en-GB" b="1" dirty="0">
                <a:solidFill>
                  <a:schemeClr val="accent1"/>
                </a:solidFill>
              </a:rPr>
              <a:t>Energy Company Account Manager</a:t>
            </a:r>
            <a:r>
              <a:rPr lang="en-GB" b="1" dirty="0">
                <a:solidFill>
                  <a:schemeClr val="tx1"/>
                </a:solidFill>
              </a:rPr>
              <a:t>, I want to be able to load a CSV file of Customer Meter Readings So that we can monitor their energy consumption and charge them accordingly</a:t>
            </a:r>
            <a:endParaRPr b="1" dirty="0">
              <a:solidFill>
                <a:schemeClr val="tx1"/>
              </a:solidFill>
            </a:endParaRPr>
          </a:p>
        </p:txBody>
      </p:sp>
      <p:cxnSp>
        <p:nvCxnSpPr>
          <p:cNvPr id="170" name="Google Shape;170;p27"/>
          <p:cNvCxnSpPr/>
          <p:nvPr/>
        </p:nvCxnSpPr>
        <p:spPr>
          <a:xfrm>
            <a:off x="573602" y="1087554"/>
            <a:ext cx="727200" cy="0"/>
          </a:xfrm>
          <a:prstGeom prst="straightConnector1">
            <a:avLst/>
          </a:prstGeom>
          <a:noFill/>
          <a:ln w="19050" cap="flat" cmpd="sng">
            <a:solidFill>
              <a:srgbClr val="2F2F2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64;p27">
            <a:extLst>
              <a:ext uri="{FF2B5EF4-FFF2-40B4-BE49-F238E27FC236}">
                <a16:creationId xmlns:a16="http://schemas.microsoft.com/office/drawing/2014/main" id="{518765DF-3D2E-4E2D-89F4-C25E00410F07}"/>
              </a:ext>
            </a:extLst>
          </p:cNvPr>
          <p:cNvSpPr txBox="1">
            <a:spLocks/>
          </p:cNvSpPr>
          <p:nvPr/>
        </p:nvSpPr>
        <p:spPr>
          <a:xfrm>
            <a:off x="3479497" y="200138"/>
            <a:ext cx="3420475" cy="661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eem Kufi"/>
              <a:buNone/>
              <a:defRPr sz="1400" b="1" i="0" u="none" strike="noStrike" cap="none">
                <a:solidFill>
                  <a:srgbClr val="2F2F2F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eem Kufi"/>
              <a:buNone/>
              <a:defRPr sz="1200" b="0" i="0" u="none" strike="noStrike" cap="none">
                <a:solidFill>
                  <a:srgbClr val="000000"/>
                </a:solidFill>
                <a:latin typeface="Reem Kufi"/>
                <a:ea typeface="Reem Kufi"/>
                <a:cs typeface="Reem Kufi"/>
                <a:sym typeface="Reem Kuf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eem Kufi"/>
              <a:buNone/>
              <a:defRPr sz="1200" b="0" i="0" u="none" strike="noStrike" cap="none">
                <a:solidFill>
                  <a:srgbClr val="000000"/>
                </a:solidFill>
                <a:latin typeface="Reem Kufi"/>
                <a:ea typeface="Reem Kufi"/>
                <a:cs typeface="Reem Kufi"/>
                <a:sym typeface="Reem Kuf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eem Kufi"/>
              <a:buNone/>
              <a:defRPr sz="1200" b="0" i="0" u="none" strike="noStrike" cap="none">
                <a:solidFill>
                  <a:srgbClr val="000000"/>
                </a:solidFill>
                <a:latin typeface="Reem Kufi"/>
                <a:ea typeface="Reem Kufi"/>
                <a:cs typeface="Reem Kufi"/>
                <a:sym typeface="Reem Kuf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eem Kufi"/>
              <a:buNone/>
              <a:defRPr sz="1200" b="0" i="0" u="none" strike="noStrike" cap="none">
                <a:solidFill>
                  <a:srgbClr val="000000"/>
                </a:solidFill>
                <a:latin typeface="Reem Kufi"/>
                <a:ea typeface="Reem Kufi"/>
                <a:cs typeface="Reem Kufi"/>
                <a:sym typeface="Reem Kuf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eem Kufi"/>
              <a:buNone/>
              <a:defRPr sz="1200" b="0" i="0" u="none" strike="noStrike" cap="none">
                <a:solidFill>
                  <a:srgbClr val="000000"/>
                </a:solidFill>
                <a:latin typeface="Reem Kufi"/>
                <a:ea typeface="Reem Kufi"/>
                <a:cs typeface="Reem Kufi"/>
                <a:sym typeface="Reem Kuf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eem Kufi"/>
              <a:buNone/>
              <a:defRPr sz="1200" b="0" i="0" u="none" strike="noStrike" cap="none">
                <a:solidFill>
                  <a:srgbClr val="000000"/>
                </a:solidFill>
                <a:latin typeface="Reem Kufi"/>
                <a:ea typeface="Reem Kufi"/>
                <a:cs typeface="Reem Kufi"/>
                <a:sym typeface="Reem Kuf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eem Kufi"/>
              <a:buNone/>
              <a:defRPr sz="1200" b="0" i="0" u="none" strike="noStrike" cap="none">
                <a:solidFill>
                  <a:srgbClr val="000000"/>
                </a:solidFill>
                <a:latin typeface="Reem Kufi"/>
                <a:ea typeface="Reem Kufi"/>
                <a:cs typeface="Reem Kufi"/>
                <a:sym typeface="Reem Kuf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eem Kufi"/>
              <a:buNone/>
              <a:defRPr sz="1200" b="0" i="0" u="none" strike="noStrike" cap="none">
                <a:solidFill>
                  <a:srgbClr val="000000"/>
                </a:solidFill>
                <a:latin typeface="Reem Kufi"/>
                <a:ea typeface="Reem Kufi"/>
                <a:cs typeface="Reem Kufi"/>
                <a:sym typeface="Reem Kufi"/>
              </a:defRPr>
            </a:lvl9pPr>
          </a:lstStyle>
          <a:p>
            <a:r>
              <a:rPr lang="en-GB" sz="1867" dirty="0">
                <a:solidFill>
                  <a:schemeClr val="bg1"/>
                </a:solidFill>
              </a:rPr>
              <a:t>REMOTE TECHNICAL TEST</a:t>
            </a:r>
          </a:p>
        </p:txBody>
      </p:sp>
      <p:sp>
        <p:nvSpPr>
          <p:cNvPr id="51" name="Google Shape;166;p27">
            <a:extLst>
              <a:ext uri="{FF2B5EF4-FFF2-40B4-BE49-F238E27FC236}">
                <a16:creationId xmlns:a16="http://schemas.microsoft.com/office/drawing/2014/main" id="{87CA4555-25E0-439A-A30B-219B0325FB27}"/>
              </a:ext>
            </a:extLst>
          </p:cNvPr>
          <p:cNvSpPr txBox="1">
            <a:spLocks/>
          </p:cNvSpPr>
          <p:nvPr/>
        </p:nvSpPr>
        <p:spPr>
          <a:xfrm>
            <a:off x="405481" y="496318"/>
            <a:ext cx="6070269" cy="54118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867" b="1" i="0" kern="1200" baseline="0">
                <a:solidFill>
                  <a:srgbClr val="2F2F2F"/>
                </a:solidFill>
                <a:latin typeface="Arial" charset="0"/>
                <a:ea typeface="Arial" charset="0"/>
                <a:cs typeface="Arial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ENSEK REMOTE TECHNICAL TEST</a:t>
            </a:r>
          </a:p>
        </p:txBody>
      </p:sp>
    </p:spTree>
    <p:extLst>
      <p:ext uri="{BB962C8B-B14F-4D97-AF65-F5344CB8AC3E}">
        <p14:creationId xmlns:p14="http://schemas.microsoft.com/office/powerpoint/2010/main" val="86567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8;p27">
            <a:extLst>
              <a:ext uri="{FF2B5EF4-FFF2-40B4-BE49-F238E27FC236}">
                <a16:creationId xmlns:a16="http://schemas.microsoft.com/office/drawing/2014/main" id="{6B415F00-472F-4043-A92F-8B6596169108}"/>
              </a:ext>
            </a:extLst>
          </p:cNvPr>
          <p:cNvSpPr txBox="1">
            <a:spLocks/>
          </p:cNvSpPr>
          <p:nvPr/>
        </p:nvSpPr>
        <p:spPr>
          <a:xfrm>
            <a:off x="428185" y="1818123"/>
            <a:ext cx="4943160" cy="428793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5425" lvl="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 sz="1600" kern="1200">
                <a:solidFill>
                  <a:srgbClr val="2F2F2F"/>
                </a:solidFill>
                <a:latin typeface="+mn-lt"/>
                <a:ea typeface="+mn-ea"/>
                <a:cs typeface="+mn-cs"/>
              </a:defRPr>
            </a:lvl1pPr>
            <a:lvl2pPr marL="492125" lvl="1" indent="-2079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 sz="1333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46138" lvl="2" indent="-1571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 sz="1333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00150" lvl="3" indent="-13811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 sz="1333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65275" lvl="4" indent="-1285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 sz="1333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GB" b="1" dirty="0">
                <a:solidFill>
                  <a:schemeClr val="tx1"/>
                </a:solidFill>
              </a:rPr>
              <a:t>MUST HAVE</a:t>
            </a:r>
          </a:p>
          <a:p>
            <a:pPr marL="0" indent="0"/>
            <a:endParaRPr lang="en-GB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b="1" dirty="0">
                <a:solidFill>
                  <a:schemeClr val="tx1"/>
                </a:solidFill>
              </a:rPr>
              <a:t>Create the following endpoint:</a:t>
            </a:r>
          </a:p>
          <a:p>
            <a:pPr marL="266700" lvl="1" indent="0"/>
            <a:r>
              <a:rPr lang="en-GB" sz="1500" b="1" dirty="0">
                <a:solidFill>
                  <a:schemeClr val="tx1"/>
                </a:solidFill>
              </a:rPr>
              <a:t>	</a:t>
            </a:r>
          </a:p>
          <a:p>
            <a:pPr marL="266700" lvl="1" indent="0"/>
            <a:r>
              <a:rPr lang="en-GB" sz="1500" b="1" dirty="0">
                <a:solidFill>
                  <a:schemeClr val="tx1"/>
                </a:solidFill>
              </a:rPr>
              <a:t>	POST =&gt; /meter-reading-uploads</a:t>
            </a:r>
          </a:p>
          <a:p>
            <a:pPr marL="266700" lvl="1" indent="0"/>
            <a:endParaRPr lang="en-GB" sz="15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b="1" dirty="0">
                <a:solidFill>
                  <a:schemeClr val="tx1"/>
                </a:solidFill>
              </a:rPr>
              <a:t>The endpoint should be able to process a CSV of meter readings. An example CSV file has been provided (</a:t>
            </a:r>
            <a:r>
              <a:rPr lang="en-GB" sz="1600" b="1" dirty="0">
                <a:solidFill>
                  <a:schemeClr val="tx1"/>
                </a:solidFill>
              </a:rPr>
              <a:t>Meter_reading.csv)</a:t>
            </a:r>
            <a:endParaRPr lang="en-GB" sz="15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5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b="1" dirty="0">
                <a:solidFill>
                  <a:schemeClr val="tx1"/>
                </a:solidFill>
              </a:rPr>
              <a:t>Each entry in the CSV should be validated and if valid, stored in a DB.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5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b="1" dirty="0">
                <a:solidFill>
                  <a:schemeClr val="tx1"/>
                </a:solidFill>
              </a:rPr>
              <a:t>After processing, the number of successful/failed readings should be returned.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500" b="1" dirty="0">
              <a:solidFill>
                <a:schemeClr val="tx1"/>
              </a:solidFill>
            </a:endParaRPr>
          </a:p>
          <a:p>
            <a:pPr marL="552450" lvl="1" indent="-285750">
              <a:buFont typeface="Arial" panose="020B0604020202020204" pitchFamily="34" charset="0"/>
              <a:buChar char="•"/>
            </a:pP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5" name="Google Shape;161;p27">
            <a:extLst>
              <a:ext uri="{FF2B5EF4-FFF2-40B4-BE49-F238E27FC236}">
                <a16:creationId xmlns:a16="http://schemas.microsoft.com/office/drawing/2014/main" id="{4815999B-A483-4B76-A794-B53992D6B776}"/>
              </a:ext>
            </a:extLst>
          </p:cNvPr>
          <p:cNvSpPr txBox="1">
            <a:spLocks/>
          </p:cNvSpPr>
          <p:nvPr/>
        </p:nvSpPr>
        <p:spPr>
          <a:xfrm>
            <a:off x="256169" y="1044851"/>
            <a:ext cx="1169200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None/>
              <a:defRPr sz="5333" b="1" i="0" kern="1200" baseline="0">
                <a:solidFill>
                  <a:srgbClr val="2F2F2F"/>
                </a:solidFill>
                <a:latin typeface="Arial" charset="0"/>
                <a:ea typeface="Arial" charset="0"/>
                <a:cs typeface="Arial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>
                <a:solidFill>
                  <a:schemeClr val="accent1"/>
                </a:solidFill>
              </a:rPr>
              <a:t>03</a:t>
            </a:r>
          </a:p>
        </p:txBody>
      </p:sp>
      <p:sp>
        <p:nvSpPr>
          <p:cNvPr id="16" name="Google Shape;164;p27">
            <a:extLst>
              <a:ext uri="{FF2B5EF4-FFF2-40B4-BE49-F238E27FC236}">
                <a16:creationId xmlns:a16="http://schemas.microsoft.com/office/drawing/2014/main" id="{6870A709-2678-4E03-839B-705728F87A52}"/>
              </a:ext>
            </a:extLst>
          </p:cNvPr>
          <p:cNvSpPr txBox="1">
            <a:spLocks/>
          </p:cNvSpPr>
          <p:nvPr/>
        </p:nvSpPr>
        <p:spPr>
          <a:xfrm>
            <a:off x="1280195" y="1076036"/>
            <a:ext cx="3430998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867" b="1" i="0" kern="1200" baseline="0">
                <a:solidFill>
                  <a:srgbClr val="2F2F2F"/>
                </a:solidFill>
                <a:latin typeface="Arial" charset="0"/>
                <a:ea typeface="Arial" charset="0"/>
                <a:cs typeface="Arial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9pPr>
          </a:lstStyle>
          <a:p>
            <a:r>
              <a:rPr lang="en-GB" dirty="0">
                <a:solidFill>
                  <a:schemeClr val="accent1"/>
                </a:solidFill>
              </a:rPr>
              <a:t>ACCEPTANCE CRITERIA</a:t>
            </a:r>
          </a:p>
        </p:txBody>
      </p:sp>
      <p:cxnSp>
        <p:nvCxnSpPr>
          <p:cNvPr id="17" name="Google Shape;170;p27">
            <a:extLst>
              <a:ext uri="{FF2B5EF4-FFF2-40B4-BE49-F238E27FC236}">
                <a16:creationId xmlns:a16="http://schemas.microsoft.com/office/drawing/2014/main" id="{CD4BD3B5-63E7-41B5-A16A-6DA587581F2C}"/>
              </a:ext>
            </a:extLst>
          </p:cNvPr>
          <p:cNvCxnSpPr/>
          <p:nvPr/>
        </p:nvCxnSpPr>
        <p:spPr>
          <a:xfrm>
            <a:off x="553104" y="1053660"/>
            <a:ext cx="727200" cy="0"/>
          </a:xfrm>
          <a:prstGeom prst="straightConnector1">
            <a:avLst/>
          </a:prstGeom>
          <a:noFill/>
          <a:ln w="19050" cap="flat" cmpd="sng">
            <a:solidFill>
              <a:srgbClr val="2F2F2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68;p27">
            <a:extLst>
              <a:ext uri="{FF2B5EF4-FFF2-40B4-BE49-F238E27FC236}">
                <a16:creationId xmlns:a16="http://schemas.microsoft.com/office/drawing/2014/main" id="{483C7B84-53F6-4D04-805B-354A45B9118C}"/>
              </a:ext>
            </a:extLst>
          </p:cNvPr>
          <p:cNvSpPr txBox="1">
            <a:spLocks/>
          </p:cNvSpPr>
          <p:nvPr/>
        </p:nvSpPr>
        <p:spPr>
          <a:xfrm>
            <a:off x="6242616" y="1963832"/>
            <a:ext cx="5185817" cy="385765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5425" lvl="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 sz="1600" kern="1200">
                <a:solidFill>
                  <a:srgbClr val="2F2F2F"/>
                </a:solidFill>
                <a:latin typeface="+mn-lt"/>
                <a:ea typeface="+mn-ea"/>
                <a:cs typeface="+mn-cs"/>
              </a:defRPr>
            </a:lvl1pPr>
            <a:lvl2pPr marL="492125" lvl="1" indent="-2079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 sz="1333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46138" lvl="2" indent="-1571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 sz="1333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00150" lvl="3" indent="-13811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 sz="1333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65275" lvl="4" indent="-1285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 sz="1333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b="1" dirty="0">
                <a:solidFill>
                  <a:schemeClr val="tx1"/>
                </a:solidFill>
              </a:rPr>
              <a:t>Validation: 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You should not be able to load the same entry twice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A meter reading must be associated with an Account ID to be deemed valid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Reading values should be in the format NNNNN</a:t>
            </a:r>
          </a:p>
          <a:p>
            <a:pPr marL="0" indent="0"/>
            <a:endParaRPr lang="en-GB" b="1" dirty="0">
              <a:solidFill>
                <a:schemeClr val="tx1"/>
              </a:solidFill>
            </a:endParaRPr>
          </a:p>
          <a:p>
            <a:pPr marL="0" indent="0"/>
            <a:endParaRPr lang="en-GB" b="1" dirty="0">
              <a:solidFill>
                <a:schemeClr val="tx1"/>
              </a:solidFill>
            </a:endParaRPr>
          </a:p>
          <a:p>
            <a:pPr marL="0" indent="0"/>
            <a:r>
              <a:rPr lang="en-GB" b="1" dirty="0">
                <a:solidFill>
                  <a:schemeClr val="tx1"/>
                </a:solidFill>
              </a:rPr>
              <a:t>NICE TO HAVE</a:t>
            </a:r>
          </a:p>
          <a:p>
            <a:pPr marL="0" indent="0"/>
            <a:endParaRPr lang="en-GB" sz="15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b="1" dirty="0">
                <a:solidFill>
                  <a:schemeClr val="tx1"/>
                </a:solidFill>
              </a:rPr>
              <a:t>Create a client in the technology of your choosing to consume the API. You can use angular/react/whatever you like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5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b="1" dirty="0">
                <a:solidFill>
                  <a:schemeClr val="tx1"/>
                </a:solidFill>
              </a:rPr>
              <a:t>When an account has an existing read, ensure the new read isn’t older than the existing read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endParaRPr lang="en-GB" b="1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A796BA3-F605-4A43-9686-61507A60F839}"/>
              </a:ext>
            </a:extLst>
          </p:cNvPr>
          <p:cNvCxnSpPr>
            <a:cxnSpLocks/>
          </p:cNvCxnSpPr>
          <p:nvPr/>
        </p:nvCxnSpPr>
        <p:spPr>
          <a:xfrm>
            <a:off x="5906059" y="1729058"/>
            <a:ext cx="0" cy="4078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Google Shape;166;p27">
            <a:extLst>
              <a:ext uri="{FF2B5EF4-FFF2-40B4-BE49-F238E27FC236}">
                <a16:creationId xmlns:a16="http://schemas.microsoft.com/office/drawing/2014/main" id="{43076C62-926A-4400-B54A-F1E23B52E38F}"/>
              </a:ext>
            </a:extLst>
          </p:cNvPr>
          <p:cNvSpPr txBox="1">
            <a:spLocks/>
          </p:cNvSpPr>
          <p:nvPr/>
        </p:nvSpPr>
        <p:spPr>
          <a:xfrm>
            <a:off x="405481" y="496318"/>
            <a:ext cx="6070269" cy="54118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867" b="1" i="0" kern="1200" baseline="0">
                <a:solidFill>
                  <a:srgbClr val="2F2F2F"/>
                </a:solidFill>
                <a:latin typeface="Arial" charset="0"/>
                <a:ea typeface="Arial" charset="0"/>
                <a:cs typeface="Arial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ENSEK REMOTE TECHNICAL TEST</a:t>
            </a:r>
          </a:p>
        </p:txBody>
      </p:sp>
    </p:spTree>
    <p:extLst>
      <p:ext uri="{BB962C8B-B14F-4D97-AF65-F5344CB8AC3E}">
        <p14:creationId xmlns:p14="http://schemas.microsoft.com/office/powerpoint/2010/main" val="1110602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8;p27">
            <a:extLst>
              <a:ext uri="{FF2B5EF4-FFF2-40B4-BE49-F238E27FC236}">
                <a16:creationId xmlns:a16="http://schemas.microsoft.com/office/drawing/2014/main" id="{6B415F00-472F-4043-A92F-8B6596169108}"/>
              </a:ext>
            </a:extLst>
          </p:cNvPr>
          <p:cNvSpPr txBox="1">
            <a:spLocks/>
          </p:cNvSpPr>
          <p:nvPr/>
        </p:nvSpPr>
        <p:spPr>
          <a:xfrm>
            <a:off x="428184" y="1818123"/>
            <a:ext cx="6047565" cy="428793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5425" lvl="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 sz="1600" kern="1200">
                <a:solidFill>
                  <a:srgbClr val="2F2F2F"/>
                </a:solidFill>
                <a:latin typeface="+mn-lt"/>
                <a:ea typeface="+mn-ea"/>
                <a:cs typeface="+mn-cs"/>
              </a:defRPr>
            </a:lvl1pPr>
            <a:lvl2pPr marL="492125" lvl="1" indent="-2079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 sz="1333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46138" lvl="2" indent="-1571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 sz="1333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00150" lvl="3" indent="-13811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 sz="1333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65275" lvl="4" indent="-1285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 sz="1333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GB" b="1" dirty="0">
                <a:solidFill>
                  <a:schemeClr val="tx1"/>
                </a:solidFill>
              </a:rPr>
              <a:t>The solution will be marked on the following areas</a:t>
            </a:r>
          </a:p>
          <a:p>
            <a:pPr marL="0" indent="0"/>
            <a:endParaRPr lang="en-GB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b="1" dirty="0">
                <a:solidFill>
                  <a:schemeClr val="tx1"/>
                </a:solidFill>
              </a:rPr>
              <a:t>Readability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b="1" dirty="0">
                <a:solidFill>
                  <a:schemeClr val="tx1"/>
                </a:solidFill>
              </a:rPr>
              <a:t>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b="1" dirty="0">
                <a:solidFill>
                  <a:schemeClr val="tx1"/>
                </a:solidFill>
              </a:rPr>
              <a:t>SOLID Principles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b="1" dirty="0">
                <a:solidFill>
                  <a:schemeClr val="tx1"/>
                </a:solidFill>
              </a:rPr>
              <a:t>Familiarity with language/framework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b="1" dirty="0">
                <a:solidFill>
                  <a:schemeClr val="tx1"/>
                </a:solidFill>
              </a:rPr>
              <a:t>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b="1" dirty="0">
                <a:solidFill>
                  <a:schemeClr val="tx1"/>
                </a:solidFill>
              </a:rPr>
              <a:t>Meets acceptance criteria</a:t>
            </a:r>
          </a:p>
        </p:txBody>
      </p:sp>
      <p:sp>
        <p:nvSpPr>
          <p:cNvPr id="15" name="Google Shape;161;p27">
            <a:extLst>
              <a:ext uri="{FF2B5EF4-FFF2-40B4-BE49-F238E27FC236}">
                <a16:creationId xmlns:a16="http://schemas.microsoft.com/office/drawing/2014/main" id="{4815999B-A483-4B76-A794-B53992D6B776}"/>
              </a:ext>
            </a:extLst>
          </p:cNvPr>
          <p:cNvSpPr txBox="1">
            <a:spLocks/>
          </p:cNvSpPr>
          <p:nvPr/>
        </p:nvSpPr>
        <p:spPr>
          <a:xfrm>
            <a:off x="256169" y="1044851"/>
            <a:ext cx="1169200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None/>
              <a:defRPr sz="5333" b="1" i="0" kern="1200" baseline="0">
                <a:solidFill>
                  <a:srgbClr val="2F2F2F"/>
                </a:solidFill>
                <a:latin typeface="Arial" charset="0"/>
                <a:ea typeface="Arial" charset="0"/>
                <a:cs typeface="Arial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>
                <a:solidFill>
                  <a:schemeClr val="accent1"/>
                </a:solidFill>
              </a:rPr>
              <a:t>04</a:t>
            </a:r>
          </a:p>
        </p:txBody>
      </p:sp>
      <p:sp>
        <p:nvSpPr>
          <p:cNvPr id="16" name="Google Shape;164;p27">
            <a:extLst>
              <a:ext uri="{FF2B5EF4-FFF2-40B4-BE49-F238E27FC236}">
                <a16:creationId xmlns:a16="http://schemas.microsoft.com/office/drawing/2014/main" id="{6870A709-2678-4E03-839B-705728F87A52}"/>
              </a:ext>
            </a:extLst>
          </p:cNvPr>
          <p:cNvSpPr txBox="1">
            <a:spLocks/>
          </p:cNvSpPr>
          <p:nvPr/>
        </p:nvSpPr>
        <p:spPr>
          <a:xfrm>
            <a:off x="1280195" y="1076036"/>
            <a:ext cx="3430998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867" b="1" i="0" kern="1200" baseline="0">
                <a:solidFill>
                  <a:srgbClr val="2F2F2F"/>
                </a:solidFill>
                <a:latin typeface="Arial" charset="0"/>
                <a:ea typeface="Arial" charset="0"/>
                <a:cs typeface="Arial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9pPr>
          </a:lstStyle>
          <a:p>
            <a:r>
              <a:rPr lang="en-GB" dirty="0">
                <a:solidFill>
                  <a:schemeClr val="accent1"/>
                </a:solidFill>
              </a:rPr>
              <a:t>MARKING</a:t>
            </a:r>
          </a:p>
        </p:txBody>
      </p:sp>
      <p:cxnSp>
        <p:nvCxnSpPr>
          <p:cNvPr id="17" name="Google Shape;170;p27">
            <a:extLst>
              <a:ext uri="{FF2B5EF4-FFF2-40B4-BE49-F238E27FC236}">
                <a16:creationId xmlns:a16="http://schemas.microsoft.com/office/drawing/2014/main" id="{CD4BD3B5-63E7-41B5-A16A-6DA587581F2C}"/>
              </a:ext>
            </a:extLst>
          </p:cNvPr>
          <p:cNvCxnSpPr/>
          <p:nvPr/>
        </p:nvCxnSpPr>
        <p:spPr>
          <a:xfrm>
            <a:off x="553104" y="1053660"/>
            <a:ext cx="727200" cy="0"/>
          </a:xfrm>
          <a:prstGeom prst="straightConnector1">
            <a:avLst/>
          </a:prstGeom>
          <a:noFill/>
          <a:ln w="19050" cap="flat" cmpd="sng">
            <a:solidFill>
              <a:srgbClr val="2F2F2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Google Shape;166;p27">
            <a:extLst>
              <a:ext uri="{FF2B5EF4-FFF2-40B4-BE49-F238E27FC236}">
                <a16:creationId xmlns:a16="http://schemas.microsoft.com/office/drawing/2014/main" id="{43076C62-926A-4400-B54A-F1E23B52E38F}"/>
              </a:ext>
            </a:extLst>
          </p:cNvPr>
          <p:cNvSpPr txBox="1">
            <a:spLocks/>
          </p:cNvSpPr>
          <p:nvPr/>
        </p:nvSpPr>
        <p:spPr>
          <a:xfrm>
            <a:off x="405481" y="496318"/>
            <a:ext cx="6070269" cy="54118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867" b="1" i="0" kern="1200" baseline="0">
                <a:solidFill>
                  <a:srgbClr val="2F2F2F"/>
                </a:solidFill>
                <a:latin typeface="Arial" charset="0"/>
                <a:ea typeface="Arial" charset="0"/>
                <a:cs typeface="Arial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ENSEK REMOTE TECHNICAL TEST</a:t>
            </a:r>
          </a:p>
        </p:txBody>
      </p:sp>
    </p:spTree>
    <p:extLst>
      <p:ext uri="{BB962C8B-B14F-4D97-AF65-F5344CB8AC3E}">
        <p14:creationId xmlns:p14="http://schemas.microsoft.com/office/powerpoint/2010/main" val="915243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61;p27">
            <a:extLst>
              <a:ext uri="{FF2B5EF4-FFF2-40B4-BE49-F238E27FC236}">
                <a16:creationId xmlns:a16="http://schemas.microsoft.com/office/drawing/2014/main" id="{01E96022-5DA3-4974-95AB-015EEF70D157}"/>
              </a:ext>
            </a:extLst>
          </p:cNvPr>
          <p:cNvSpPr txBox="1">
            <a:spLocks/>
          </p:cNvSpPr>
          <p:nvPr/>
        </p:nvSpPr>
        <p:spPr>
          <a:xfrm>
            <a:off x="253600" y="1002055"/>
            <a:ext cx="1169200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None/>
              <a:defRPr sz="5333" b="1" i="0" kern="1200" baseline="0">
                <a:solidFill>
                  <a:srgbClr val="2F2F2F"/>
                </a:solidFill>
                <a:latin typeface="Arial" charset="0"/>
                <a:ea typeface="Arial" charset="0"/>
                <a:cs typeface="Arial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>
                <a:solidFill>
                  <a:schemeClr val="accent1"/>
                </a:solidFill>
              </a:rPr>
              <a:t>05</a:t>
            </a:r>
          </a:p>
        </p:txBody>
      </p:sp>
      <p:cxnSp>
        <p:nvCxnSpPr>
          <p:cNvPr id="4" name="Google Shape;170;p27">
            <a:extLst>
              <a:ext uri="{FF2B5EF4-FFF2-40B4-BE49-F238E27FC236}">
                <a16:creationId xmlns:a16="http://schemas.microsoft.com/office/drawing/2014/main" id="{9318030B-1E17-4231-9BAE-5309C0CBD640}"/>
              </a:ext>
            </a:extLst>
          </p:cNvPr>
          <p:cNvCxnSpPr/>
          <p:nvPr/>
        </p:nvCxnSpPr>
        <p:spPr>
          <a:xfrm>
            <a:off x="550535" y="1010864"/>
            <a:ext cx="727200" cy="0"/>
          </a:xfrm>
          <a:prstGeom prst="straightConnector1">
            <a:avLst/>
          </a:prstGeom>
          <a:noFill/>
          <a:ln w="19050" cap="flat" cmpd="sng">
            <a:solidFill>
              <a:srgbClr val="2F2F2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Graphic 5" descr="Laptop">
            <a:extLst>
              <a:ext uri="{FF2B5EF4-FFF2-40B4-BE49-F238E27FC236}">
                <a16:creationId xmlns:a16="http://schemas.microsoft.com/office/drawing/2014/main" id="{67BD7A87-B246-46A4-95DC-30544D1D4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198" y="2869173"/>
            <a:ext cx="2304738" cy="2304738"/>
          </a:xfrm>
          <a:prstGeom prst="rect">
            <a:avLst/>
          </a:prstGeom>
        </p:spPr>
      </p:pic>
      <p:sp>
        <p:nvSpPr>
          <p:cNvPr id="8" name="Google Shape;164;p27">
            <a:extLst>
              <a:ext uri="{FF2B5EF4-FFF2-40B4-BE49-F238E27FC236}">
                <a16:creationId xmlns:a16="http://schemas.microsoft.com/office/drawing/2014/main" id="{145882E9-C8CD-483C-9743-75CCF2BF5C1A}"/>
              </a:ext>
            </a:extLst>
          </p:cNvPr>
          <p:cNvSpPr txBox="1">
            <a:spLocks/>
          </p:cNvSpPr>
          <p:nvPr/>
        </p:nvSpPr>
        <p:spPr>
          <a:xfrm>
            <a:off x="1277626" y="1033240"/>
            <a:ext cx="3430998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867" b="1" i="0" kern="1200" baseline="0">
                <a:solidFill>
                  <a:srgbClr val="2F2F2F"/>
                </a:solidFill>
                <a:latin typeface="Arial" charset="0"/>
                <a:ea typeface="Arial" charset="0"/>
                <a:cs typeface="Arial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9pPr>
          </a:lstStyle>
          <a:p>
            <a:r>
              <a:rPr lang="en-GB" dirty="0">
                <a:solidFill>
                  <a:schemeClr val="accent1"/>
                </a:solidFill>
              </a:rPr>
              <a:t>ATTACHED MATERIALS</a:t>
            </a:r>
          </a:p>
        </p:txBody>
      </p:sp>
      <p:sp>
        <p:nvSpPr>
          <p:cNvPr id="10" name="Google Shape;168;p27">
            <a:extLst>
              <a:ext uri="{FF2B5EF4-FFF2-40B4-BE49-F238E27FC236}">
                <a16:creationId xmlns:a16="http://schemas.microsoft.com/office/drawing/2014/main" id="{87EAAE04-B117-4697-B562-0E61AD6EBB85}"/>
              </a:ext>
            </a:extLst>
          </p:cNvPr>
          <p:cNvSpPr txBox="1">
            <a:spLocks/>
          </p:cNvSpPr>
          <p:nvPr/>
        </p:nvSpPr>
        <p:spPr>
          <a:xfrm>
            <a:off x="838200" y="1961708"/>
            <a:ext cx="7092636" cy="293458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5425" lvl="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 sz="1600" kern="1200">
                <a:solidFill>
                  <a:srgbClr val="2F2F2F"/>
                </a:solidFill>
                <a:latin typeface="+mn-lt"/>
                <a:ea typeface="+mn-ea"/>
                <a:cs typeface="+mn-cs"/>
              </a:defRPr>
            </a:lvl1pPr>
            <a:lvl2pPr marL="492125" lvl="1" indent="-2079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 sz="1333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46138" lvl="2" indent="-1571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 sz="1333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00150" lvl="3" indent="-13811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 sz="1333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65275" lvl="4" indent="-1285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 sz="1333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tx1"/>
                </a:solidFill>
              </a:rPr>
              <a:t>Meter_reading.csv (test file for uploading meter readings)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tx1"/>
                </a:solidFill>
              </a:rPr>
              <a:t>Test_accounts.csv (use this to seed your </a:t>
            </a:r>
            <a:r>
              <a:rPr lang="en-GB" b="1" dirty="0" err="1">
                <a:solidFill>
                  <a:schemeClr val="tx1"/>
                </a:solidFill>
              </a:rPr>
              <a:t>db</a:t>
            </a:r>
            <a:r>
              <a:rPr lang="en-GB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" name="Google Shape;166;p27">
            <a:extLst>
              <a:ext uri="{FF2B5EF4-FFF2-40B4-BE49-F238E27FC236}">
                <a16:creationId xmlns:a16="http://schemas.microsoft.com/office/drawing/2014/main" id="{10353447-61BD-4AAE-97E1-146B55BB5FA8}"/>
              </a:ext>
            </a:extLst>
          </p:cNvPr>
          <p:cNvSpPr txBox="1">
            <a:spLocks/>
          </p:cNvSpPr>
          <p:nvPr/>
        </p:nvSpPr>
        <p:spPr>
          <a:xfrm>
            <a:off x="405481" y="496318"/>
            <a:ext cx="6070269" cy="54118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867" b="1" i="0" kern="1200" baseline="0">
                <a:solidFill>
                  <a:srgbClr val="2F2F2F"/>
                </a:solidFill>
                <a:latin typeface="Arial" charset="0"/>
                <a:ea typeface="Arial" charset="0"/>
                <a:cs typeface="Arial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ENSEK REMOTE TECHNICAL TEST</a:t>
            </a:r>
          </a:p>
        </p:txBody>
      </p:sp>
    </p:spTree>
    <p:extLst>
      <p:ext uri="{BB962C8B-B14F-4D97-AF65-F5344CB8AC3E}">
        <p14:creationId xmlns:p14="http://schemas.microsoft.com/office/powerpoint/2010/main" val="1726761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8;p27">
            <a:extLst>
              <a:ext uri="{FF2B5EF4-FFF2-40B4-BE49-F238E27FC236}">
                <a16:creationId xmlns:a16="http://schemas.microsoft.com/office/drawing/2014/main" id="{6B415F00-472F-4043-A92F-8B6596169108}"/>
              </a:ext>
            </a:extLst>
          </p:cNvPr>
          <p:cNvSpPr txBox="1">
            <a:spLocks/>
          </p:cNvSpPr>
          <p:nvPr/>
        </p:nvSpPr>
        <p:spPr>
          <a:xfrm>
            <a:off x="428185" y="1818123"/>
            <a:ext cx="9036326" cy="428793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5425" lvl="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 sz="1600" kern="1200">
                <a:solidFill>
                  <a:srgbClr val="2F2F2F"/>
                </a:solidFill>
                <a:latin typeface="+mn-lt"/>
                <a:ea typeface="+mn-ea"/>
                <a:cs typeface="+mn-cs"/>
              </a:defRPr>
            </a:lvl1pPr>
            <a:lvl2pPr marL="492125" lvl="1" indent="-2079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 sz="1333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46138" lvl="2" indent="-1571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 sz="1333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00150" lvl="3" indent="-13811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 sz="1333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65275" lvl="4" indent="-1285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 sz="1333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You’ll be invited to a 3</a:t>
            </a:r>
            <a:r>
              <a:rPr lang="en-GB" b="1" baseline="30000" dirty="0">
                <a:solidFill>
                  <a:schemeClr val="tx1"/>
                </a:solidFill>
              </a:rPr>
              <a:t>rd</a:t>
            </a:r>
            <a:r>
              <a:rPr lang="en-GB" b="1" dirty="0">
                <a:solidFill>
                  <a:schemeClr val="tx1"/>
                </a:solidFill>
              </a:rPr>
              <a:t> stage interview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Please bring your technical test submission as we’ll discuss that in the interview</a:t>
            </a:r>
          </a:p>
          <a:p>
            <a:pPr marL="0" indent="0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5" name="Google Shape;161;p27">
            <a:extLst>
              <a:ext uri="{FF2B5EF4-FFF2-40B4-BE49-F238E27FC236}">
                <a16:creationId xmlns:a16="http://schemas.microsoft.com/office/drawing/2014/main" id="{4815999B-A483-4B76-A794-B53992D6B776}"/>
              </a:ext>
            </a:extLst>
          </p:cNvPr>
          <p:cNvSpPr txBox="1">
            <a:spLocks/>
          </p:cNvSpPr>
          <p:nvPr/>
        </p:nvSpPr>
        <p:spPr>
          <a:xfrm>
            <a:off x="256169" y="1044851"/>
            <a:ext cx="1169200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None/>
              <a:defRPr sz="5333" b="1" i="0" kern="1200" baseline="0">
                <a:solidFill>
                  <a:srgbClr val="2F2F2F"/>
                </a:solidFill>
                <a:latin typeface="Arial" charset="0"/>
                <a:ea typeface="Arial" charset="0"/>
                <a:cs typeface="Arial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>
                <a:solidFill>
                  <a:schemeClr val="accent1"/>
                </a:solidFill>
              </a:rPr>
              <a:t>06</a:t>
            </a:r>
          </a:p>
        </p:txBody>
      </p:sp>
      <p:sp>
        <p:nvSpPr>
          <p:cNvPr id="16" name="Google Shape;164;p27">
            <a:extLst>
              <a:ext uri="{FF2B5EF4-FFF2-40B4-BE49-F238E27FC236}">
                <a16:creationId xmlns:a16="http://schemas.microsoft.com/office/drawing/2014/main" id="{6870A709-2678-4E03-839B-705728F87A52}"/>
              </a:ext>
            </a:extLst>
          </p:cNvPr>
          <p:cNvSpPr txBox="1">
            <a:spLocks/>
          </p:cNvSpPr>
          <p:nvPr/>
        </p:nvSpPr>
        <p:spPr>
          <a:xfrm>
            <a:off x="1280195" y="1076036"/>
            <a:ext cx="3430998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867" b="1" i="0" kern="1200" baseline="0">
                <a:solidFill>
                  <a:srgbClr val="2F2F2F"/>
                </a:solidFill>
                <a:latin typeface="Arial" charset="0"/>
                <a:ea typeface="Arial" charset="0"/>
                <a:cs typeface="Arial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9pPr>
          </a:lstStyle>
          <a:p>
            <a:r>
              <a:rPr lang="en-GB" dirty="0">
                <a:solidFill>
                  <a:schemeClr val="accent1"/>
                </a:solidFill>
              </a:rPr>
              <a:t>NEXT STEPS</a:t>
            </a:r>
          </a:p>
        </p:txBody>
      </p:sp>
      <p:cxnSp>
        <p:nvCxnSpPr>
          <p:cNvPr id="17" name="Google Shape;170;p27">
            <a:extLst>
              <a:ext uri="{FF2B5EF4-FFF2-40B4-BE49-F238E27FC236}">
                <a16:creationId xmlns:a16="http://schemas.microsoft.com/office/drawing/2014/main" id="{CD4BD3B5-63E7-41B5-A16A-6DA587581F2C}"/>
              </a:ext>
            </a:extLst>
          </p:cNvPr>
          <p:cNvCxnSpPr/>
          <p:nvPr/>
        </p:nvCxnSpPr>
        <p:spPr>
          <a:xfrm>
            <a:off x="553104" y="1053660"/>
            <a:ext cx="727200" cy="0"/>
          </a:xfrm>
          <a:prstGeom prst="straightConnector1">
            <a:avLst/>
          </a:prstGeom>
          <a:noFill/>
          <a:ln w="19050" cap="flat" cmpd="sng">
            <a:solidFill>
              <a:srgbClr val="2F2F2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Google Shape;166;p27">
            <a:extLst>
              <a:ext uri="{FF2B5EF4-FFF2-40B4-BE49-F238E27FC236}">
                <a16:creationId xmlns:a16="http://schemas.microsoft.com/office/drawing/2014/main" id="{43076C62-926A-4400-B54A-F1E23B52E38F}"/>
              </a:ext>
            </a:extLst>
          </p:cNvPr>
          <p:cNvSpPr txBox="1">
            <a:spLocks/>
          </p:cNvSpPr>
          <p:nvPr/>
        </p:nvSpPr>
        <p:spPr>
          <a:xfrm>
            <a:off x="405481" y="496318"/>
            <a:ext cx="6070269" cy="54118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867" b="1" i="0" kern="1200" baseline="0">
                <a:solidFill>
                  <a:srgbClr val="2F2F2F"/>
                </a:solidFill>
                <a:latin typeface="Arial" charset="0"/>
                <a:ea typeface="Arial" charset="0"/>
                <a:cs typeface="Arial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ENSEK REMOTE TECHNICAL TEST</a:t>
            </a:r>
          </a:p>
        </p:txBody>
      </p:sp>
    </p:spTree>
    <p:extLst>
      <p:ext uri="{BB962C8B-B14F-4D97-AF65-F5344CB8AC3E}">
        <p14:creationId xmlns:p14="http://schemas.microsoft.com/office/powerpoint/2010/main" val="2177797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NSEK COLOURS 2018">
      <a:dk1>
        <a:srgbClr val="162C4E"/>
      </a:dk1>
      <a:lt1>
        <a:srgbClr val="F3F3F6"/>
      </a:lt1>
      <a:dk2>
        <a:srgbClr val="2F3A4F"/>
      </a:dk2>
      <a:lt2>
        <a:srgbClr val="F3F3F6"/>
      </a:lt2>
      <a:accent1>
        <a:srgbClr val="F66E3D"/>
      </a:accent1>
      <a:accent2>
        <a:srgbClr val="0455F8"/>
      </a:accent2>
      <a:accent3>
        <a:srgbClr val="2E394E"/>
      </a:accent3>
      <a:accent4>
        <a:srgbClr val="FDBA11"/>
      </a:accent4>
      <a:accent5>
        <a:srgbClr val="162C4E"/>
      </a:accent5>
      <a:accent6>
        <a:srgbClr val="F3F3F6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49370CE1-5326-4F30-B126-3CB23446AF95}" vid="{D5C0E526-042F-417B-954D-5506B36468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97A702EA219644B8769F80CA04D764" ma:contentTypeVersion="11" ma:contentTypeDescription="Create a new document." ma:contentTypeScope="" ma:versionID="17f9b5c4bdf19c748181b59ba2b9ea62">
  <xsd:schema xmlns:xsd="http://www.w3.org/2001/XMLSchema" xmlns:xs="http://www.w3.org/2001/XMLSchema" xmlns:p="http://schemas.microsoft.com/office/2006/metadata/properties" xmlns:ns2="ba99b84b-b8e9-4292-8193-d24b634dc8d0" xmlns:ns3="ed48446e-8625-4d42-9f80-975a7d67ffd2" targetNamespace="http://schemas.microsoft.com/office/2006/metadata/properties" ma:root="true" ma:fieldsID="b9d3c273f9033915f8e9945d3e8391e0" ns2:_="" ns3:_="">
    <xsd:import namespace="ba99b84b-b8e9-4292-8193-d24b634dc8d0"/>
    <xsd:import namespace="ed48446e-8625-4d42-9f80-975a7d67ffd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99b84b-b8e9-4292-8193-d24b634dc8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48446e-8625-4d42-9f80-975a7d67ffd2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74E4841-5DC0-4E72-8912-3D3419908EFC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965088aa-d956-420f-999c-7e880ab7c731"/>
    <ds:schemaRef ds:uri="http://purl.org/dc/elements/1.1/"/>
    <ds:schemaRef ds:uri="http://schemas.microsoft.com/office/2006/metadata/properties"/>
    <ds:schemaRef ds:uri="http://schemas.microsoft.com/office/infopath/2007/PartnerControls"/>
    <ds:schemaRef ds:uri="474b57b3-eca1-430d-8010-ab9153bb6408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5B62113-C38D-4358-92C1-777F4CE7E7A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86C2203-C58E-4EFF-9E8B-683281D1C9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99b84b-b8e9-4292-8193-d24b634dc8d0"/>
    <ds:schemaRef ds:uri="ed48446e-8625-4d42-9f80-975a7d67ff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992</TotalTime>
  <Words>507</Words>
  <Application>Microsoft Office PowerPoint</Application>
  <PresentationFormat>Widescreen</PresentationFormat>
  <Paragraphs>69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Fira Sans Extra Condensed Medium</vt:lpstr>
      <vt:lpstr>Reem Kufi</vt:lpstr>
      <vt:lpstr>Source Sans Pro Black</vt:lpstr>
      <vt:lpstr>Wingdings</vt:lpstr>
      <vt:lpstr>Office Theme</vt:lpstr>
      <vt:lpstr>PowerPoint Presentation</vt:lpstr>
      <vt:lpstr>01</vt:lpstr>
      <vt:lpstr>02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Brown</dc:creator>
  <cp:lastModifiedBy>Matt Rouse</cp:lastModifiedBy>
  <cp:revision>19</cp:revision>
  <dcterms:created xsi:type="dcterms:W3CDTF">2020-06-19T17:47:34Z</dcterms:created>
  <dcterms:modified xsi:type="dcterms:W3CDTF">2021-10-01T14:49:47Z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0x010100B997A702EA219644B8769F80CA04D764</vt:lpwstr>
  </property>
</Properties>
</file>