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4A6C-396C-45B5-9E5A-82E8C192B896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56BF-8B0F-44E5-AD7F-3B2A8E479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25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4A6C-396C-45B5-9E5A-82E8C192B896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56BF-8B0F-44E5-AD7F-3B2A8E479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4A6C-396C-45B5-9E5A-82E8C192B896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56BF-8B0F-44E5-AD7F-3B2A8E479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85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4A6C-396C-45B5-9E5A-82E8C192B896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56BF-8B0F-44E5-AD7F-3B2A8E479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691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4A6C-396C-45B5-9E5A-82E8C192B896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56BF-8B0F-44E5-AD7F-3B2A8E479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82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4A6C-396C-45B5-9E5A-82E8C192B896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56BF-8B0F-44E5-AD7F-3B2A8E479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619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4A6C-396C-45B5-9E5A-82E8C192B896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56BF-8B0F-44E5-AD7F-3B2A8E479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178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4A6C-396C-45B5-9E5A-82E8C192B896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56BF-8B0F-44E5-AD7F-3B2A8E479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026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4A6C-396C-45B5-9E5A-82E8C192B896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56BF-8B0F-44E5-AD7F-3B2A8E479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695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4A6C-396C-45B5-9E5A-82E8C192B896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56BF-8B0F-44E5-AD7F-3B2A8E479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714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B4A6C-396C-45B5-9E5A-82E8C192B896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56BF-8B0F-44E5-AD7F-3B2A8E479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2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B4A6C-396C-45B5-9E5A-82E8C192B896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F56BF-8B0F-44E5-AD7F-3B2A8E479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9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1979"/>
            <a:ext cx="12192000" cy="134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1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527" y="637053"/>
            <a:ext cx="7142246" cy="60008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DSS Visualizer Design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14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0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Vapor Trail</vt:lpstr>
      <vt:lpstr>Custom Design</vt:lpstr>
      <vt:lpstr>PowerPoint Presentation</vt:lpstr>
      <vt:lpstr>  DSS Visualizer Design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Weand</dc:creator>
  <cp:lastModifiedBy>Jennifer Weand</cp:lastModifiedBy>
  <cp:revision>3</cp:revision>
  <dcterms:created xsi:type="dcterms:W3CDTF">2016-09-06T22:42:18Z</dcterms:created>
  <dcterms:modified xsi:type="dcterms:W3CDTF">2016-09-06T23:23:04Z</dcterms:modified>
</cp:coreProperties>
</file>