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2" r:id="rId10"/>
    <p:sldId id="266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8365"/>
  </p:normalViewPr>
  <p:slideViewPr>
    <p:cSldViewPr snapToGrid="0" snapToObjects="1">
      <p:cViewPr>
        <p:scale>
          <a:sx n="76" d="100"/>
          <a:sy n="76" d="100"/>
        </p:scale>
        <p:origin x="196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7D24-4BC1-224C-82E1-D344B6EBAC4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834F8-596C-BF4B-857D-A2AE97FB4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Tic Tac Toe - game (Python)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Interactive</a:t>
            </a:r>
            <a:r>
              <a:rPr lang="en-US" sz="2800" baseline="0" dirty="0" smtClean="0"/>
              <a:t> Python game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2 player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Print out game board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Tic Tac Toe </a:t>
            </a:r>
            <a:r>
              <a:rPr lang="mr-IN" sz="2800" dirty="0" smtClean="0"/>
              <a:t>–</a:t>
            </a:r>
            <a:r>
              <a:rPr lang="en-US" sz="2800" dirty="0" smtClean="0"/>
              <a:t> game + computer player (Python)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Interactive</a:t>
            </a:r>
            <a:r>
              <a:rPr lang="en-US" sz="2800" baseline="0" dirty="0" smtClean="0"/>
              <a:t> Python game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2 player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Print out game board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1 Player mode </a:t>
            </a:r>
            <a:r>
              <a:rPr lang="mr-IN" sz="2800" dirty="0" smtClean="0"/>
              <a:t>–</a:t>
            </a:r>
            <a:r>
              <a:rPr lang="en-US" sz="2800" dirty="0" smtClean="0"/>
              <a:t> enable an </a:t>
            </a:r>
            <a:r>
              <a:rPr lang="en-US" sz="2800" dirty="0" smtClean="0"/>
              <a:t>AI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Spell checker (Python)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Input</a:t>
            </a:r>
            <a:r>
              <a:rPr lang="en-US" sz="2800" baseline="0" dirty="0" smtClean="0"/>
              <a:t> text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Output non-English words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Simple password hacker?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Input</a:t>
            </a:r>
            <a:r>
              <a:rPr lang="en-US" sz="2800" baseline="0" dirty="0" smtClean="0"/>
              <a:t> password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baseline="0" dirty="0" smtClean="0"/>
              <a:t>Anagram maker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Input word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Output all English anagrams of </a:t>
            </a:r>
            <a:r>
              <a:rPr lang="en-US" sz="2800" baseline="0" dirty="0" smtClean="0"/>
              <a:t>word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Anagram </a:t>
            </a:r>
            <a:r>
              <a:rPr lang="mr-IN" sz="2800" baseline="0" dirty="0" smtClean="0"/>
              <a:t>–</a:t>
            </a:r>
            <a:r>
              <a:rPr lang="en-US" sz="2800" baseline="0" dirty="0" smtClean="0"/>
              <a:t> dogs --&gt; gods</a:t>
            </a:r>
            <a:endParaRPr lang="en-US" sz="2800" baseline="0" dirty="0" smtClean="0"/>
          </a:p>
          <a:p>
            <a:pPr marL="514350" lvl="0" indent="-514350">
              <a:buFont typeface="+mj-lt"/>
              <a:buAutoNum type="arabicPeriod"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834F8-596C-BF4B-857D-A2AE97FB4C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834F8-596C-BF4B-857D-A2AE97FB4C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1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6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5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7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7DA3-2EDF-F54A-9D11-7E1456C3BA9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Engineering Design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Choosing Team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5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your top level requirements, think of some ways you can group them together to make subsystems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1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31" y="362768"/>
            <a:ext cx="3153220" cy="173696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Create Project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724" y="3051813"/>
            <a:ext cx="11233208" cy="35459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 smtClean="0"/>
              <a:t>Hangman Requirements: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/>
              <a:t>The system shall have one player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/>
              <a:t>The system shall have one secret 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/>
              <a:t>The system shall have a specified number of turns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/>
              <a:t>The player shall guess one letter each 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/>
              <a:t>The player wins when they have guessed all the letters in the secret word, and have not used all of their turns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/>
              <a:t>The player loses when they used all of their turns, and the word has not been guessed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/>
              <a:t>The system shall output information about the player’s progress to the user</a:t>
            </a:r>
            <a:endParaRPr lang="en-US" sz="21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6850952" y="225958"/>
            <a:ext cx="1640191" cy="72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Hangman</a:t>
            </a:r>
            <a:endParaRPr lang="en-US" sz="2800" b="1" dirty="0"/>
          </a:p>
        </p:txBody>
      </p:sp>
      <p:sp>
        <p:nvSpPr>
          <p:cNvPr id="28" name="Rectangle 27"/>
          <p:cNvSpPr/>
          <p:nvPr/>
        </p:nvSpPr>
        <p:spPr>
          <a:xfrm>
            <a:off x="3517037" y="1639002"/>
            <a:ext cx="1582668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 Conditions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5310315" y="1639001"/>
            <a:ext cx="1475874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Get Letter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6981675" y="1639000"/>
            <a:ext cx="1475874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 Letter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8679161" y="1638999"/>
            <a:ext cx="1475874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 Win/Lose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308370" y="1042557"/>
            <a:ext cx="2641532" cy="47510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069328" y="1070287"/>
            <a:ext cx="1266294" cy="46513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87970" y="1054609"/>
            <a:ext cx="1329127" cy="52315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91143" y="1042557"/>
            <a:ext cx="2681909" cy="44481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64625" y="421865"/>
            <a:ext cx="928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System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66276" y="2530363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Subsystem 1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5321316" y="2530363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2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6949902" y="2530363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3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8675003" y="2530363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4</a:t>
            </a:r>
            <a:endParaRPr lang="en-US" sz="2000" dirty="0"/>
          </a:p>
        </p:txBody>
      </p:sp>
      <p:sp>
        <p:nvSpPr>
          <p:cNvPr id="41" name="Rectangle 40"/>
          <p:cNvSpPr/>
          <p:nvPr/>
        </p:nvSpPr>
        <p:spPr>
          <a:xfrm>
            <a:off x="10435115" y="1638999"/>
            <a:ext cx="1601890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/>
              <a:t>Print Information</a:t>
            </a:r>
            <a:endParaRPr lang="en-US" sz="2300" dirty="0"/>
          </a:p>
        </p:txBody>
      </p:sp>
      <p:sp>
        <p:nvSpPr>
          <p:cNvPr id="42" name="TextBox 41"/>
          <p:cNvSpPr txBox="1"/>
          <p:nvPr/>
        </p:nvSpPr>
        <p:spPr>
          <a:xfrm>
            <a:off x="10493965" y="2531377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5</a:t>
            </a:r>
            <a:endParaRPr lang="en-US" sz="20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738794" y="1009055"/>
            <a:ext cx="0" cy="58759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45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876" y="710"/>
            <a:ext cx="10515600" cy="1325563"/>
          </a:xfrm>
        </p:spPr>
        <p:txBody>
          <a:bodyPr/>
          <a:lstStyle/>
          <a:p>
            <a:r>
              <a:rPr lang="en-US" smtClean="0"/>
              <a:t>Define Subsyste</a:t>
            </a:r>
            <a:r>
              <a:rPr lang="en-US" smtClean="0"/>
              <a:t>m Requirements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4543425"/>
            <a:ext cx="11430000" cy="1828800"/>
          </a:xfrm>
        </p:spPr>
        <p:txBody>
          <a:bodyPr>
            <a:normAutofit fontScale="85000" lnSpcReduction="10000"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1" dirty="0" smtClean="0"/>
              <a:t>Initial Conditions</a:t>
            </a: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1.1  Subsystem shall get number of turns from the player and save as variable “</a:t>
            </a:r>
            <a:r>
              <a:rPr lang="en-US" dirty="0" err="1" smtClean="0"/>
              <a:t>turns_left</a:t>
            </a:r>
            <a:r>
              <a:rPr lang="en-US" dirty="0" smtClean="0"/>
              <a:t>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1.2  Subsystem shall get secret word from the player and save as variable “</a:t>
            </a:r>
            <a:r>
              <a:rPr lang="en-US" dirty="0" err="1" smtClean="0"/>
              <a:t>secret_word</a:t>
            </a:r>
            <a:r>
              <a:rPr lang="en-US" dirty="0" smtClean="0"/>
              <a:t>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1.3  Subsystem shall get name of the player and save as variable “</a:t>
            </a:r>
            <a:r>
              <a:rPr lang="en-US" dirty="0" err="1" smtClean="0"/>
              <a:t>player_name</a:t>
            </a:r>
            <a:r>
              <a:rPr lang="en-US" dirty="0" smtClean="0"/>
              <a:t>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5208422" y="1411285"/>
            <a:ext cx="1640191" cy="72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Hangman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874507" y="2824329"/>
            <a:ext cx="1582668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 Conditions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67785" y="2824328"/>
            <a:ext cx="1475874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Get Letter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9145" y="2824327"/>
            <a:ext cx="1475874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 Letter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036631" y="2824326"/>
            <a:ext cx="1475874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 Win/Lose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65840" y="2227884"/>
            <a:ext cx="2641532" cy="47510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426798" y="2255614"/>
            <a:ext cx="1266294" cy="46513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45440" y="2239936"/>
            <a:ext cx="1329127" cy="52315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48613" y="2227884"/>
            <a:ext cx="2681909" cy="44481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22095" y="1607192"/>
            <a:ext cx="928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System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923746" y="3715690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Subsystem 1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678786" y="3715690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2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307372" y="3715690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3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032473" y="3715690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4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8792585" y="2824326"/>
            <a:ext cx="1601890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/>
              <a:t>Print Information</a:t>
            </a:r>
            <a:endParaRPr lang="en-US" sz="23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1435" y="3716704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5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264" y="2194382"/>
            <a:ext cx="0" cy="58759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Design Review - PDR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start building, we want to get feedback about our designs</a:t>
            </a:r>
          </a:p>
          <a:p>
            <a:r>
              <a:rPr lang="en-US" dirty="0" smtClean="0"/>
              <a:t>Create presentations to show what you are going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for Preliminary Design Review - PDR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your problem statement?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your top level requirements?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your project structure / what are your subsystems?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your subsystem requirements?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are you going to build this?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you anticipate any problems building it?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We’ll be presenting on Thursday / Friday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 Ideas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Recommendation: Pick something challenging that we can code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0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2-3</a:t>
            </a:r>
            <a:r>
              <a:rPr lang="en-US" dirty="0" smtClean="0"/>
              <a:t> </a:t>
            </a:r>
            <a:r>
              <a:rPr lang="en-US" dirty="0" smtClean="0"/>
              <a:t>person groups</a:t>
            </a:r>
          </a:p>
          <a:p>
            <a:r>
              <a:rPr lang="en-US" dirty="0" smtClean="0"/>
              <a:t>Each group must have a different </a:t>
            </a:r>
            <a:r>
              <a:rPr lang="en-US" dirty="0" smtClean="0"/>
              <a:t>project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98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 </a:t>
            </a:r>
            <a:r>
              <a:rPr lang="en-US" sz="3200" dirty="0" smtClean="0"/>
              <a:t>Python Project </a:t>
            </a:r>
            <a:r>
              <a:rPr lang="en-US" sz="3200" dirty="0" smtClean="0"/>
              <a:t>Ideas:</a:t>
            </a:r>
          </a:p>
          <a:p>
            <a:pPr lvl="1"/>
            <a:r>
              <a:rPr lang="en-US" sz="2800" dirty="0" smtClean="0"/>
              <a:t>Tic Tac Toe - </a:t>
            </a:r>
            <a:r>
              <a:rPr lang="en-US" sz="2800" dirty="0" smtClean="0"/>
              <a:t>game</a:t>
            </a:r>
            <a:endParaRPr lang="en-US" sz="2800" dirty="0" smtClean="0"/>
          </a:p>
          <a:p>
            <a:pPr lvl="1"/>
            <a:r>
              <a:rPr lang="en-US" sz="2800" dirty="0" smtClean="0"/>
              <a:t>Tic Tac Toe </a:t>
            </a:r>
            <a:r>
              <a:rPr lang="mr-IN" sz="2800" dirty="0" smtClean="0"/>
              <a:t>–</a:t>
            </a:r>
            <a:r>
              <a:rPr lang="en-US" sz="2800" dirty="0" smtClean="0"/>
              <a:t> game + computer </a:t>
            </a:r>
            <a:r>
              <a:rPr lang="en-US" sz="2800" dirty="0" smtClean="0"/>
              <a:t>player</a:t>
            </a:r>
            <a:endParaRPr lang="en-US" sz="2800" dirty="0" smtClean="0"/>
          </a:p>
          <a:p>
            <a:pPr lvl="1"/>
            <a:r>
              <a:rPr lang="en-US" sz="2800" dirty="0" smtClean="0"/>
              <a:t>Anagram maker</a:t>
            </a:r>
          </a:p>
          <a:p>
            <a:pPr lvl="1"/>
            <a:r>
              <a:rPr lang="en-US" sz="2800" dirty="0" smtClean="0"/>
              <a:t>Prime Factorization of a number</a:t>
            </a:r>
          </a:p>
          <a:p>
            <a:pPr lvl="1"/>
            <a:r>
              <a:rPr lang="en-US" sz="2800" dirty="0" smtClean="0"/>
              <a:t>Hangman (modular, with functions)</a:t>
            </a:r>
          </a:p>
          <a:p>
            <a:pPr lvl="1"/>
            <a:r>
              <a:rPr lang="en-US" sz="2800" smtClean="0"/>
              <a:t>Text analysis </a:t>
            </a:r>
            <a:endParaRPr lang="en-US" sz="3200" dirty="0" smtClean="0"/>
          </a:p>
          <a:p>
            <a:r>
              <a:rPr lang="en-US" sz="3200" dirty="0" smtClean="0"/>
              <a:t>Or come up with your own idea!</a:t>
            </a:r>
          </a:p>
          <a:p>
            <a:r>
              <a:rPr lang="en-US" sz="3200" dirty="0" smtClean="0"/>
              <a:t>Think about how you might complete your project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228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Your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Pick a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Come up with a 1 sentence problem statement</a:t>
            </a:r>
          </a:p>
          <a:p>
            <a:pPr lvl="1"/>
            <a:r>
              <a:rPr lang="en-US" sz="3200" dirty="0" smtClean="0"/>
              <a:t>“This system will allow </a:t>
            </a:r>
            <a:r>
              <a:rPr lang="en-US" sz="3200" dirty="0" smtClean="0"/>
              <a:t>one user to play the game hangman”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Explain your choice</a:t>
            </a:r>
          </a:p>
          <a:p>
            <a:pPr lvl="1"/>
            <a:r>
              <a:rPr lang="en-US" sz="3200" dirty="0" smtClean="0"/>
              <a:t>Why did you choose this project?</a:t>
            </a:r>
          </a:p>
          <a:p>
            <a:pPr lvl="1"/>
            <a:r>
              <a:rPr lang="en-US" sz="3200" dirty="0" smtClean="0"/>
              <a:t>How will you solve it?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727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”Top Level Requirements”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things your system </a:t>
            </a:r>
            <a:r>
              <a:rPr lang="en-US" b="1" dirty="0" smtClean="0"/>
              <a:t>must</a:t>
            </a:r>
            <a:r>
              <a:rPr lang="en-US" dirty="0" smtClean="0"/>
              <a:t> do in order for it to work?</a:t>
            </a:r>
          </a:p>
          <a:p>
            <a:r>
              <a:rPr lang="en-US" dirty="0"/>
              <a:t>Remember, you don’t need to explain how to do it </a:t>
            </a:r>
            <a:r>
              <a:rPr lang="mr-IN" dirty="0"/>
              <a:t>–</a:t>
            </a:r>
            <a:r>
              <a:rPr lang="en-US" dirty="0"/>
              <a:t> just what it needs to do!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473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Top Level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7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Hangman Example: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shall have one player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shall have one secret 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shall have a specified number of turns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player shall guess one letter each 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player wins when they have guessed all the letters in the secret word, and have not used all of their turns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player loses when they used all of their turns, and the word has not been guessed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shall output information about the player’s progress to the user</a:t>
            </a:r>
          </a:p>
        </p:txBody>
      </p:sp>
    </p:spTree>
    <p:extLst>
      <p:ext uri="{BB962C8B-B14F-4D97-AF65-F5344CB8AC3E}">
        <p14:creationId xmlns:p14="http://schemas.microsoft.com/office/powerpoint/2010/main" val="204950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your top level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are some things that your system </a:t>
            </a:r>
            <a:r>
              <a:rPr lang="en-US" sz="3200" b="1" i="1" dirty="0" smtClean="0"/>
              <a:t>must </a:t>
            </a:r>
            <a:r>
              <a:rPr lang="en-US" sz="3200" dirty="0" smtClean="0"/>
              <a:t>do in order for it to work?</a:t>
            </a:r>
          </a:p>
          <a:p>
            <a:r>
              <a:rPr lang="en-US" sz="3200" dirty="0" smtClean="0"/>
              <a:t>Remember, you don’t need to explain how to do it </a:t>
            </a:r>
            <a:r>
              <a:rPr lang="mr-IN" sz="3200" dirty="0" smtClean="0"/>
              <a:t>–</a:t>
            </a:r>
            <a:r>
              <a:rPr lang="en-US" sz="3200" dirty="0" smtClean="0"/>
              <a:t> just what it needs to do!</a:t>
            </a:r>
          </a:p>
          <a:p>
            <a:r>
              <a:rPr lang="en-US" sz="3200" dirty="0" smtClean="0"/>
              <a:t>Think of these as rules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23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Project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65599" y="1887622"/>
            <a:ext cx="325120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Overall System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427746" y="3726581"/>
            <a:ext cx="2534653" cy="1134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Subsystem 1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791199" y="2942516"/>
            <a:ext cx="0" cy="784066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34184" y="2942516"/>
            <a:ext cx="2011453" cy="666240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78244" y="2931363"/>
            <a:ext cx="2006675" cy="677393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39786" y="2191219"/>
            <a:ext cx="297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Wingdings"/>
              </a:rPr>
              <a:t> </a:t>
            </a:r>
            <a:r>
              <a:rPr lang="en-US" sz="2400" dirty="0" smtClean="0"/>
              <a:t>Problem Statement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5896" y="4867668"/>
            <a:ext cx="257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Team Member 1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4523872" y="3733665"/>
            <a:ext cx="2534653" cy="1134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Subsystem 2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7619998" y="3733665"/>
            <a:ext cx="2534653" cy="1134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Subsystem 3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483333" y="4874751"/>
            <a:ext cx="257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Team Member 2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619998" y="4849431"/>
            <a:ext cx="257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Team Member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687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685</Words>
  <Application>Microsoft Macintosh PowerPoint</Application>
  <PresentationFormat>Widescreen</PresentationFormat>
  <Paragraphs>126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Mangal</vt:lpstr>
      <vt:lpstr>Wingdings</vt:lpstr>
      <vt:lpstr>Arial</vt:lpstr>
      <vt:lpstr>Office Theme</vt:lpstr>
      <vt:lpstr>Introduction to Engineering Design III</vt:lpstr>
      <vt:lpstr>Today</vt:lpstr>
      <vt:lpstr>Groups</vt:lpstr>
      <vt:lpstr>Choosing a Project</vt:lpstr>
      <vt:lpstr>Present Your Choice</vt:lpstr>
      <vt:lpstr>Defining ”Top Level Requirements”</vt:lpstr>
      <vt:lpstr>Define Top Level Requirements</vt:lpstr>
      <vt:lpstr>Define your top level requirements</vt:lpstr>
      <vt:lpstr>Create a Project Structure</vt:lpstr>
      <vt:lpstr>Create a Project Structure</vt:lpstr>
      <vt:lpstr>Create Project Structure</vt:lpstr>
      <vt:lpstr>Define Subsystem Requirements </vt:lpstr>
      <vt:lpstr>Preliminary Design Review - PDR</vt:lpstr>
      <vt:lpstr>Prepare for Preliminary Design Review - PDR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Design III</dc:title>
  <dc:creator>jlwgong@gmail.com</dc:creator>
  <cp:lastModifiedBy>jlwgong@gmail.com</cp:lastModifiedBy>
  <cp:revision>27</cp:revision>
  <dcterms:created xsi:type="dcterms:W3CDTF">2018-01-15T09:06:38Z</dcterms:created>
  <dcterms:modified xsi:type="dcterms:W3CDTF">2018-01-17T04:05:56Z</dcterms:modified>
</cp:coreProperties>
</file>