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  <p:sldId id="266" r:id="rId11"/>
    <p:sldId id="267" r:id="rId12"/>
    <p:sldId id="265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365"/>
  </p:normalViewPr>
  <p:slideViewPr>
    <p:cSldViewPr snapToGrid="0" snapToObjects="1">
      <p:cViewPr>
        <p:scale>
          <a:sx n="95" d="100"/>
          <a:sy n="95" d="100"/>
        </p:scale>
        <p:origin x="1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7D24-4BC1-224C-82E1-D344B6EBAC4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834F8-596C-BF4B-857D-A2AE97FB4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Tic Tac Toe - game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Interactive</a:t>
            </a:r>
            <a:r>
              <a:rPr lang="en-US" sz="2800" baseline="0" dirty="0" smtClean="0"/>
              <a:t> Python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2 player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Print out game board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Tic Tac Toe </a:t>
            </a:r>
            <a:r>
              <a:rPr lang="mr-IN" sz="2800" dirty="0" smtClean="0"/>
              <a:t>–</a:t>
            </a:r>
            <a:r>
              <a:rPr lang="en-US" sz="2800" dirty="0" smtClean="0"/>
              <a:t> game + computer player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Interactive</a:t>
            </a:r>
            <a:r>
              <a:rPr lang="en-US" sz="2800" baseline="0" dirty="0" smtClean="0"/>
              <a:t> Python game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2 player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Print out game board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1 Player mode </a:t>
            </a:r>
            <a:r>
              <a:rPr lang="mr-IN" sz="2800" dirty="0" smtClean="0"/>
              <a:t>–</a:t>
            </a:r>
            <a:r>
              <a:rPr lang="en-US" sz="2800" dirty="0" smtClean="0"/>
              <a:t> enable an AI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Spell checker (Python)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Input</a:t>
            </a:r>
            <a:r>
              <a:rPr lang="en-US" sz="2800" baseline="0" dirty="0" smtClean="0"/>
              <a:t>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Output non-English words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Simple password hacker?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Input</a:t>
            </a:r>
            <a:r>
              <a:rPr lang="en-US" sz="2800" baseline="0" dirty="0" smtClean="0"/>
              <a:t>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aseline="0" dirty="0" smtClean="0"/>
              <a:t>Anagram maker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Input 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Output all English anagrams of 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Anagram </a:t>
            </a:r>
            <a:r>
              <a:rPr lang="mr-IN" sz="2800" baseline="0" dirty="0" smtClean="0"/>
              <a:t>–</a:t>
            </a:r>
            <a:r>
              <a:rPr lang="en-US" sz="2800" baseline="0" dirty="0" smtClean="0"/>
              <a:t> dogs --&gt; gods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aseline="0" dirty="0" smtClean="0"/>
              <a:t>Text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Palindromes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word 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aseline="0" dirty="0" smtClean="0"/>
              <a:t>letter count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34F8-596C-BF4B-857D-A2AE97FB4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834F8-596C-BF4B-857D-A2AE97FB4C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7DA3-2EDF-F54A-9D11-7E1456C3BA9A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Choosing Team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5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your top level requirements, think of some ways you can group them together to make subsystems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1" y="362768"/>
            <a:ext cx="3153220" cy="17369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24" y="3051813"/>
            <a:ext cx="11233208" cy="3545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/>
              <a:t>Hangman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one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one secret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have a specified number of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shall guess one letter each 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wins when they have guessed all the letters in the secret word, and have not used all of their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player loses when they used all of their turns, and the word has not been guessed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/>
              <a:t>The system shall output information about the player’s progress to the user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0952" y="225958"/>
            <a:ext cx="1640191" cy="7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Hangman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3517037" y="1639002"/>
            <a:ext cx="158266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 Conditions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310315" y="1639001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Letter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981675" y="1639000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Letter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679161" y="1638999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Win/Lose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08370" y="1042557"/>
            <a:ext cx="2641532" cy="47510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069328" y="1070287"/>
            <a:ext cx="1266294" cy="46513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87970" y="1054609"/>
            <a:ext cx="1329127" cy="5231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91143" y="1042557"/>
            <a:ext cx="2681909" cy="44481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4625" y="421865"/>
            <a:ext cx="928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6276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Subsystem 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316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49902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3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8675003" y="2530363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4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10435115" y="1638999"/>
            <a:ext cx="160189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Print Information</a:t>
            </a:r>
            <a:endParaRPr lang="en-US" sz="2300" dirty="0"/>
          </a:p>
        </p:txBody>
      </p:sp>
      <p:sp>
        <p:nvSpPr>
          <p:cNvPr id="42" name="TextBox 41"/>
          <p:cNvSpPr txBox="1"/>
          <p:nvPr/>
        </p:nvSpPr>
        <p:spPr>
          <a:xfrm>
            <a:off x="10493965" y="2531377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5</a:t>
            </a:r>
            <a:endParaRPr lang="en-US" sz="2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38794" y="1009055"/>
            <a:ext cx="0" cy="5875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5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76" y="710"/>
            <a:ext cx="10515600" cy="1325563"/>
          </a:xfrm>
        </p:spPr>
        <p:txBody>
          <a:bodyPr/>
          <a:lstStyle/>
          <a:p>
            <a:r>
              <a:rPr lang="en-US" smtClean="0"/>
              <a:t>Define Subsystem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4543425"/>
            <a:ext cx="11430000" cy="1828800"/>
          </a:xfrm>
        </p:spPr>
        <p:txBody>
          <a:bodyPr>
            <a:normAutofit fontScale="85000"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 smtClean="0"/>
              <a:t>Initial Conditions</a:t>
            </a: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1.1  Subsystem shall get number of turns from the player and save as variable “</a:t>
            </a:r>
            <a:r>
              <a:rPr lang="en-US" dirty="0" err="1" smtClean="0"/>
              <a:t>turns_left</a:t>
            </a:r>
            <a:r>
              <a:rPr lang="en-US" dirty="0" smtClean="0"/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1.2  Subsystem shall get secret word from the player and save as variable “</a:t>
            </a:r>
            <a:r>
              <a:rPr lang="en-US" dirty="0" err="1" smtClean="0"/>
              <a:t>secret_word</a:t>
            </a:r>
            <a:r>
              <a:rPr lang="en-US" dirty="0" smtClean="0"/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1.3  Subsystem shall get name of the player and save as variable “</a:t>
            </a:r>
            <a:r>
              <a:rPr lang="en-US" dirty="0" err="1" smtClean="0"/>
              <a:t>player_name</a:t>
            </a:r>
            <a:r>
              <a:rPr lang="en-US" dirty="0" smtClean="0"/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8422" y="1411285"/>
            <a:ext cx="1640191" cy="7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Hangman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874507" y="2824329"/>
            <a:ext cx="1582668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 Conditions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67785" y="2824328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Letter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9145" y="2824327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Letter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036631" y="2824326"/>
            <a:ext cx="1475874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Win/Lose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65840" y="2227884"/>
            <a:ext cx="2641532" cy="47510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26798" y="2255614"/>
            <a:ext cx="1266294" cy="46513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5440" y="2239936"/>
            <a:ext cx="1329127" cy="5231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48613" y="2227884"/>
            <a:ext cx="2681909" cy="44481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2095" y="1607192"/>
            <a:ext cx="928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System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3746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Subsystem 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8786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2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07372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032473" y="3715690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4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8792585" y="2824326"/>
            <a:ext cx="1601890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Print Information</a:t>
            </a:r>
            <a:endParaRPr lang="en-US" sz="23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1435" y="3716704"/>
            <a:ext cx="14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Subsystem 5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264" y="2194382"/>
            <a:ext cx="0" cy="5875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Design Review - PDR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start building, we want to get feedback about our designs</a:t>
            </a:r>
          </a:p>
          <a:p>
            <a:r>
              <a:rPr lang="en-US" dirty="0" smtClean="0"/>
              <a:t>Create presentations to show what you are going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PDR </a:t>
            </a:r>
            <a:r>
              <a:rPr lang="mr-IN" dirty="0" smtClean="0"/>
              <a:t>–</a:t>
            </a:r>
            <a:r>
              <a:rPr lang="en-US" dirty="0" smtClean="0"/>
              <a:t> What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23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 / what are you making?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 Level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Timeline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4 class periods to work next week: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6349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1:</a:t>
            </a:r>
          </a:p>
          <a:p>
            <a:pPr algn="ctr"/>
            <a:r>
              <a:rPr lang="en-US" dirty="0" smtClean="0"/>
              <a:t>Build “Initial Conditions”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1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2:</a:t>
            </a:r>
          </a:p>
          <a:p>
            <a:pPr algn="ctr"/>
            <a:r>
              <a:rPr lang="en-US" dirty="0" smtClean="0"/>
              <a:t>Build “Get Letter” and “Check Letter”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33653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3:</a:t>
            </a:r>
          </a:p>
          <a:p>
            <a:pPr algn="ctr"/>
            <a:r>
              <a:rPr lang="en-US" dirty="0" smtClean="0"/>
              <a:t>Build “Check Win / Lose”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57305" y="4942911"/>
            <a:ext cx="2035277" cy="135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4:</a:t>
            </a:r>
          </a:p>
          <a:p>
            <a:pPr algn="ctr"/>
            <a:r>
              <a:rPr lang="en-US" dirty="0" smtClean="0"/>
              <a:t>Build “Print Information” and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3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Ideas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Recommendation: Pick something challenging that we can code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2-3 person groups</a:t>
            </a:r>
          </a:p>
          <a:p>
            <a:r>
              <a:rPr lang="en-US" dirty="0" smtClean="0"/>
              <a:t>Each group must have a different project</a:t>
            </a:r>
          </a:p>
        </p:txBody>
      </p:sp>
    </p:spTree>
    <p:extLst>
      <p:ext uri="{BB962C8B-B14F-4D97-AF65-F5344CB8AC3E}">
        <p14:creationId xmlns:p14="http://schemas.microsoft.com/office/powerpoint/2010/main" val="14729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Python Project Ideas:</a:t>
            </a:r>
          </a:p>
          <a:p>
            <a:pPr lvl="1"/>
            <a:r>
              <a:rPr lang="en-US" sz="2800" dirty="0" smtClean="0"/>
              <a:t>Tic Tac Toe - game</a:t>
            </a:r>
          </a:p>
          <a:p>
            <a:pPr lvl="1"/>
            <a:r>
              <a:rPr lang="en-US" sz="2800" dirty="0" smtClean="0"/>
              <a:t>Tic Tac Toe </a:t>
            </a:r>
            <a:r>
              <a:rPr lang="mr-IN" sz="2800" dirty="0" smtClean="0"/>
              <a:t>–</a:t>
            </a:r>
            <a:r>
              <a:rPr lang="en-US" sz="2800" dirty="0" smtClean="0"/>
              <a:t> game + computer player</a:t>
            </a:r>
          </a:p>
          <a:p>
            <a:pPr lvl="1"/>
            <a:r>
              <a:rPr lang="en-US" sz="2800" dirty="0" smtClean="0"/>
              <a:t>Anagram maker</a:t>
            </a:r>
          </a:p>
          <a:p>
            <a:pPr lvl="1"/>
            <a:r>
              <a:rPr lang="en-US" sz="2800" dirty="0" smtClean="0"/>
              <a:t>Prime Factorization of a number</a:t>
            </a:r>
          </a:p>
          <a:p>
            <a:pPr lvl="1"/>
            <a:r>
              <a:rPr lang="en-US" sz="2800" dirty="0" smtClean="0"/>
              <a:t>Hangman (modular, with functions)</a:t>
            </a:r>
          </a:p>
          <a:p>
            <a:pPr lvl="1"/>
            <a:r>
              <a:rPr lang="en-US" sz="2800" dirty="0" smtClean="0"/>
              <a:t>Text analysis </a:t>
            </a:r>
            <a:endParaRPr lang="en-US" sz="3200" dirty="0" smtClean="0"/>
          </a:p>
          <a:p>
            <a:r>
              <a:rPr lang="en-US" sz="3200" dirty="0" smtClean="0"/>
              <a:t>Or come up with your own idea!</a:t>
            </a:r>
          </a:p>
          <a:p>
            <a:r>
              <a:rPr lang="en-US" sz="3200" dirty="0" smtClean="0"/>
              <a:t>Think about how you might complete your project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22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Your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Pick a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Come up with a 1 sentence problem statement</a:t>
            </a:r>
          </a:p>
          <a:p>
            <a:pPr lvl="1"/>
            <a:r>
              <a:rPr lang="en-US" sz="3200" dirty="0" smtClean="0"/>
              <a:t>“This system will allow one user to play the game hangman”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Explain your choice</a:t>
            </a:r>
          </a:p>
          <a:p>
            <a:pPr lvl="1"/>
            <a:r>
              <a:rPr lang="en-US" sz="3200" dirty="0" smtClean="0"/>
              <a:t>Why did you choose this project?</a:t>
            </a:r>
          </a:p>
          <a:p>
            <a:pPr lvl="1"/>
            <a:r>
              <a:rPr lang="en-US" sz="3200" dirty="0" smtClean="0"/>
              <a:t>How will you solve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72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”Top Level Requirements”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things your system </a:t>
            </a:r>
            <a:r>
              <a:rPr lang="en-US" b="1" dirty="0" smtClean="0"/>
              <a:t>must</a:t>
            </a:r>
            <a:r>
              <a:rPr lang="en-US" dirty="0" smtClean="0"/>
              <a:t> do in order for it to work?</a:t>
            </a:r>
          </a:p>
          <a:p>
            <a:r>
              <a:rPr lang="en-US" dirty="0"/>
              <a:t>Remember, you don’t need to explain how to do it </a:t>
            </a:r>
            <a:r>
              <a:rPr lang="mr-IN" dirty="0"/>
              <a:t>–</a:t>
            </a:r>
            <a:r>
              <a:rPr lang="en-US" dirty="0"/>
              <a:t> just what it needs to do!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73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Top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Hangman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one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one secret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have a specified number of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shall guess one letter each 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wins when they have guessed all the letters in the secret word, and have not used all of their turns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player loses when they used all of their turns, and the word has not been guessed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output information about the player’s progress to the user</a:t>
            </a:r>
          </a:p>
        </p:txBody>
      </p:sp>
    </p:spTree>
    <p:extLst>
      <p:ext uri="{BB962C8B-B14F-4D97-AF65-F5344CB8AC3E}">
        <p14:creationId xmlns:p14="http://schemas.microsoft.com/office/powerpoint/2010/main" val="204950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top 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are some things that your system </a:t>
            </a:r>
            <a:r>
              <a:rPr lang="en-US" sz="3200" b="1" i="1" dirty="0" smtClean="0"/>
              <a:t>must </a:t>
            </a:r>
            <a:r>
              <a:rPr lang="en-US" sz="3200" dirty="0" smtClean="0"/>
              <a:t>do in order for it to work?</a:t>
            </a:r>
          </a:p>
          <a:p>
            <a:r>
              <a:rPr lang="en-US" sz="3200" dirty="0" smtClean="0"/>
              <a:t>Remember, you don’t need to explain how to do it </a:t>
            </a:r>
            <a:r>
              <a:rPr lang="mr-IN" sz="3200" dirty="0" smtClean="0"/>
              <a:t>–</a:t>
            </a:r>
            <a:r>
              <a:rPr lang="en-US" sz="3200" dirty="0" smtClean="0"/>
              <a:t> just what it needs to do!</a:t>
            </a:r>
          </a:p>
          <a:p>
            <a:r>
              <a:rPr lang="en-US" sz="3200" dirty="0" smtClean="0"/>
              <a:t>Think of these as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Project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65599" y="1887622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Overall System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427746" y="3726581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1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91199" y="2942516"/>
            <a:ext cx="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4184" y="2942516"/>
            <a:ext cx="2011453" cy="66624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8244" y="2931363"/>
            <a:ext cx="2006675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39786" y="2191219"/>
            <a:ext cx="297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 </a:t>
            </a:r>
            <a:r>
              <a:rPr lang="en-US" sz="2400" dirty="0" smtClean="0"/>
              <a:t>Problem Statement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5896" y="4867668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1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523872" y="3733665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2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7619998" y="3733665"/>
            <a:ext cx="2534653" cy="113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Subsystem 3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483333" y="4874751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2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9998" y="4849431"/>
            <a:ext cx="257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Member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8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697</Words>
  <Application>Microsoft Macintosh PowerPoint</Application>
  <PresentationFormat>Widescreen</PresentationFormat>
  <Paragraphs>136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 Theme</vt:lpstr>
      <vt:lpstr>Introduction to Engineering Design III</vt:lpstr>
      <vt:lpstr>Today</vt:lpstr>
      <vt:lpstr>Groups</vt:lpstr>
      <vt:lpstr>Choosing a Project</vt:lpstr>
      <vt:lpstr>Present Your Choice</vt:lpstr>
      <vt:lpstr>Defining ”Top Level Requirements”</vt:lpstr>
      <vt:lpstr>Define Top Level Requirements</vt:lpstr>
      <vt:lpstr>Define your top level requirements</vt:lpstr>
      <vt:lpstr>Create a Project Structure</vt:lpstr>
      <vt:lpstr>Create a Project Structure</vt:lpstr>
      <vt:lpstr>Create Project Structure</vt:lpstr>
      <vt:lpstr>Define Subsystem Requirements </vt:lpstr>
      <vt:lpstr>Preliminary Design Review - PDR</vt:lpstr>
      <vt:lpstr>Presenting PDR – What to Include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Design III</dc:title>
  <dc:creator>jlwgong@gmail.com</dc:creator>
  <cp:lastModifiedBy>jlwgong@gmail.com</cp:lastModifiedBy>
  <cp:revision>31</cp:revision>
  <cp:lastPrinted>2018-01-18T03:53:43Z</cp:lastPrinted>
  <dcterms:created xsi:type="dcterms:W3CDTF">2018-01-15T09:06:38Z</dcterms:created>
  <dcterms:modified xsi:type="dcterms:W3CDTF">2018-01-19T07:53:33Z</dcterms:modified>
</cp:coreProperties>
</file>