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2" r:id="rId6"/>
    <p:sldId id="263" r:id="rId7"/>
    <p:sldId id="267" r:id="rId8"/>
    <p:sldId id="271" r:id="rId9"/>
    <p:sldId id="272" r:id="rId10"/>
    <p:sldId id="273" r:id="rId11"/>
    <p:sldId id="268" r:id="rId12"/>
    <p:sldId id="275" r:id="rId13"/>
    <p:sldId id="269" r:id="rId14"/>
    <p:sldId id="270" r:id="rId15"/>
    <p:sldId id="274" r:id="rId16"/>
    <p:sldId id="276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5"/>
    <p:restoredTop sz="94674"/>
  </p:normalViewPr>
  <p:slideViewPr>
    <p:cSldViewPr snapToGrid="0" snapToObjects="1">
      <p:cViewPr>
        <p:scale>
          <a:sx n="87" d="100"/>
          <a:sy n="87" d="100"/>
        </p:scale>
        <p:origin x="47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DB47-9A4D-104C-9BA5-D817A78744E2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8461F-6C28-0B49-A6FA-EAC22639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2F22-22E9-1C4D-A1D6-C60BA633AAB6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DC27-26D8-F543-89E9-8BA99AD64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am traveling alone from Karaganda to Astana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have one box with me, 50cm x 50cm x 50cm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am going to make this trip every week for 5 years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 want to travel there in 4 hours or less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Facts: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Astana and Karaganda are ~200km apart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Define Your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thing you are trying to solve?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my system need to do?</a:t>
            </a:r>
          </a:p>
          <a:p>
            <a:r>
              <a:rPr lang="en-US" dirty="0" smtClean="0"/>
              <a:t>Break up my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Your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criteria for accomplishing the system objectives</a:t>
            </a:r>
          </a:p>
          <a:p>
            <a:r>
              <a:rPr lang="en-US" dirty="0" smtClean="0"/>
              <a:t>How do I know that a system objective has been completed or not?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“The system shall </a:t>
            </a:r>
            <a:r>
              <a:rPr lang="en-US" u="sng" dirty="0" smtClean="0"/>
              <a:t>do this thing</a:t>
            </a:r>
            <a:r>
              <a:rPr lang="en-US" dirty="0" smtClean="0"/>
              <a:t>, and it shall do it </a:t>
            </a:r>
            <a:r>
              <a:rPr lang="en-US" u="sng" dirty="0" smtClean="0"/>
              <a:t>this well</a:t>
            </a:r>
            <a:r>
              <a:rPr lang="en-US" dirty="0" smtClean="0"/>
              <a:t>”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4</a:t>
            </a:r>
            <a:r>
              <a:rPr lang="en-US" sz="4200" dirty="0" smtClean="0"/>
              <a:t>. Define Subsystems and Subsystem Objectives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break my problem up into smaller ones?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2946400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264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60080" y="4790282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636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001294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38985" y="4001294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83045" y="3990141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Define Subsystem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criteria for accomplishing the subsystem objectives</a:t>
            </a:r>
          </a:p>
          <a:p>
            <a:r>
              <a:rPr lang="en-US" dirty="0" smtClean="0"/>
              <a:t>How do I know that a subsystem objective has been completed or not?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“The subsystem shall </a:t>
            </a:r>
            <a:r>
              <a:rPr lang="en-US" u="sng" dirty="0" smtClean="0"/>
              <a:t>do this thing</a:t>
            </a:r>
            <a:r>
              <a:rPr lang="en-US" dirty="0" smtClean="0"/>
              <a:t>, and it shall do it </a:t>
            </a:r>
            <a:r>
              <a:rPr lang="en-US" u="sng" dirty="0" smtClean="0"/>
              <a:t>this well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Subsystem requirements accomplish system requirements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Repeat and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improve?</a:t>
            </a:r>
          </a:p>
          <a:p>
            <a:r>
              <a:rPr lang="en-US" dirty="0" smtClean="0"/>
              <a:t>What if I get new or better information?</a:t>
            </a:r>
          </a:p>
        </p:txBody>
      </p:sp>
    </p:spTree>
    <p:extLst>
      <p:ext uri="{BB962C8B-B14F-4D97-AF65-F5344CB8AC3E}">
        <p14:creationId xmlns:p14="http://schemas.microsoft.com/office/powerpoint/2010/main" val="125977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Modularization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the big problem down into smaller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1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designing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Objectives</a:t>
            </a:r>
          </a:p>
          <a:p>
            <a:r>
              <a:rPr lang="en-US" dirty="0" smtClean="0"/>
              <a:t>System requirements</a:t>
            </a:r>
          </a:p>
          <a:p>
            <a:r>
              <a:rPr lang="en-US" dirty="0" smtClean="0"/>
              <a:t>Subsystem objectives</a:t>
            </a:r>
          </a:p>
          <a:p>
            <a:r>
              <a:rPr lang="en-US" dirty="0" smtClean="0"/>
              <a:t>subsystem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867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is easier when we can break big problems into smaller ones!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70400" y="2946400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Overall System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7264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60080" y="4790282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66360" y="4785360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6000" y="4001294"/>
            <a:ext cx="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138985" y="4001294"/>
            <a:ext cx="2011453" cy="66624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83045" y="3990141"/>
            <a:ext cx="2006675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6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Introduction to the design process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Designing modular systems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590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The </a:t>
            </a:r>
            <a:r>
              <a:rPr lang="en-US" dirty="0" smtClean="0"/>
              <a:t>CDIO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C</a:t>
            </a:r>
            <a:r>
              <a:rPr lang="en-US" b="1" dirty="0" smtClean="0"/>
              <a:t>onceive</a:t>
            </a:r>
          </a:p>
          <a:p>
            <a:pPr lvl="1"/>
            <a:r>
              <a:rPr lang="en-US" dirty="0" smtClean="0"/>
              <a:t>What is the problem, how could we begin to solve it?</a:t>
            </a:r>
          </a:p>
          <a:p>
            <a:r>
              <a:rPr lang="en-US" sz="3600" b="1" dirty="0" smtClean="0"/>
              <a:t>D</a:t>
            </a:r>
            <a:r>
              <a:rPr lang="en-US" b="1" dirty="0" smtClean="0"/>
              <a:t>esign</a:t>
            </a:r>
          </a:p>
          <a:p>
            <a:pPr lvl="1"/>
            <a:r>
              <a:rPr lang="en-US" dirty="0" smtClean="0"/>
              <a:t>Figuring out the best approach to the problem</a:t>
            </a:r>
          </a:p>
          <a:p>
            <a:r>
              <a:rPr lang="en-US" sz="3600" b="1" dirty="0" smtClean="0"/>
              <a:t>I</a:t>
            </a:r>
            <a:r>
              <a:rPr lang="en-US" b="1" dirty="0" smtClean="0"/>
              <a:t>mplement</a:t>
            </a:r>
          </a:p>
          <a:p>
            <a:pPr lvl="1"/>
            <a:r>
              <a:rPr lang="en-US" dirty="0" smtClean="0"/>
              <a:t>Creating a solution that best meets all of your objectives</a:t>
            </a:r>
          </a:p>
          <a:p>
            <a:r>
              <a:rPr lang="en-US" sz="3600" b="1" dirty="0" smtClean="0"/>
              <a:t>O</a:t>
            </a:r>
            <a:r>
              <a:rPr lang="en-US" b="1" dirty="0" smtClean="0"/>
              <a:t>perate</a:t>
            </a:r>
          </a:p>
          <a:p>
            <a:pPr lvl="1"/>
            <a:r>
              <a:rPr lang="en-US" dirty="0" smtClean="0"/>
              <a:t>How does the system work in the real world and how can it be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(5 minutes):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Get in groups of 3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Come up with a team name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Design something to get you from Karaganda to Astana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come up with?</a:t>
            </a:r>
          </a:p>
          <a:p>
            <a:r>
              <a:rPr lang="en-US" dirty="0" smtClean="0"/>
              <a:t>How did you come up with it?</a:t>
            </a:r>
          </a:p>
          <a:p>
            <a:r>
              <a:rPr lang="en-US" dirty="0" smtClean="0"/>
              <a:t>Why is your solution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design better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systematic approach to designing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creating the solution first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5341" y="2831689"/>
            <a:ext cx="3716594" cy="199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What is </a:t>
            </a:r>
            <a:r>
              <a:rPr lang="en-US" sz="3600" smtClean="0"/>
              <a:t>my problem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64362" y="2831689"/>
            <a:ext cx="3716594" cy="199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Solution that solves this problem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4671" y="3841953"/>
            <a:ext cx="1902542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1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System Requirements (Top level Requirements)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Subsystem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Subsystem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and Refine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today: 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do we have so many different types of transportation?</a:t>
            </a:r>
          </a:p>
          <a:p>
            <a:r>
              <a:rPr lang="en-US" sz="3200" dirty="0" smtClean="0"/>
              <a:t>Do we really need cars, buses, planes, trains?</a:t>
            </a:r>
          </a:p>
          <a:p>
            <a:r>
              <a:rPr lang="en-US" sz="3200" dirty="0" smtClean="0"/>
              <a:t>How did engineers come up with these things?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7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96" y="438990"/>
            <a:ext cx="9692601" cy="6032348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6710516" y="2054949"/>
            <a:ext cx="781665" cy="644006"/>
          </a:xfrm>
          <a:prstGeom prst="donut">
            <a:avLst>
              <a:gd name="adj" fmla="val 335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7492181" y="2459672"/>
            <a:ext cx="1076632" cy="395785"/>
          </a:xfrm>
          <a:prstGeom prst="donut">
            <a:avLst>
              <a:gd name="adj" fmla="val 3350"/>
            </a:avLst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2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480</Words>
  <Application>Microsoft Macintosh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Introduction to Engineering Design I</vt:lpstr>
      <vt:lpstr>Today:</vt:lpstr>
      <vt:lpstr>Recap: The CDIO Approach</vt:lpstr>
      <vt:lpstr>Exercise (5 minutes):</vt:lpstr>
      <vt:lpstr>Teams Present</vt:lpstr>
      <vt:lpstr>How can we design better systems?</vt:lpstr>
      <vt:lpstr>Steps</vt:lpstr>
      <vt:lpstr>Example for today: Transportation</vt:lpstr>
      <vt:lpstr>PowerPoint Presentation</vt:lpstr>
      <vt:lpstr>Scenario</vt:lpstr>
      <vt:lpstr>1. Define Your Problem Statement</vt:lpstr>
      <vt:lpstr>2. Define System Objectives</vt:lpstr>
      <vt:lpstr>3. Define Your System Requirements</vt:lpstr>
      <vt:lpstr>4. Define Subsystems and Subsystem Objectives</vt:lpstr>
      <vt:lpstr>5. Define Subsystem Requirements</vt:lpstr>
      <vt:lpstr>6. Repeat and Refine</vt:lpstr>
      <vt:lpstr>Modularization</vt:lpstr>
      <vt:lpstr>Approach to designing systems</vt:lpstr>
      <vt:lpstr>Key things to remember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 I</dc:title>
  <dc:creator>jlwgong@gmail.com</dc:creator>
  <cp:lastModifiedBy>jlwgong@gmail.com</cp:lastModifiedBy>
  <cp:revision>17</cp:revision>
  <dcterms:created xsi:type="dcterms:W3CDTF">2018-01-12T05:37:15Z</dcterms:created>
  <dcterms:modified xsi:type="dcterms:W3CDTF">2018-01-15T03:57:34Z</dcterms:modified>
</cp:coreProperties>
</file>