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73" r:id="rId15"/>
    <p:sldId id="272" r:id="rId16"/>
    <p:sldId id="268" r:id="rId17"/>
    <p:sldId id="269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5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E7809-B314-0848-BD10-008E640D171D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1204-2B32-C04A-AF9F-1A9C8D498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4939-D0A7-5246-A7FD-D9A66F2D6525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4939-D0A7-5246-A7FD-D9A66F2D6525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0CE5-989A-2840-A74D-D877EB49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Engineering Design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Problem Statement: Designing a satellite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want to create a system that can take pictures of Kazakhstan from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Define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8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Define System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picture of all of Kazakhstan from space everyday for a year and send them back to Earth so we can look at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9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Define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4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Define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orbit the Earth at a height of at least 500km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take pictures of Kazakhstan at least once a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remain in space for at least one year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system shall be able to send its pictures back to Earth every day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Define Subsystem 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1841995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Satellite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28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Define Subsystem 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0400" y="1841995"/>
            <a:ext cx="3251200" cy="93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Satellite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59729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Camera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320349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Power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599692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Communications</a:t>
            </a:r>
            <a:endParaRPr lang="en-US" sz="19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89369" y="2832399"/>
            <a:ext cx="886097" cy="730730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49406" y="2885736"/>
            <a:ext cx="2839964" cy="677393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29332" y="2885736"/>
            <a:ext cx="2720657" cy="730729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9766" y="3680955"/>
            <a:ext cx="18592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Orbit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77792" y="2832399"/>
            <a:ext cx="651540" cy="784066"/>
          </a:xfrm>
          <a:prstGeom prst="straightConnector1">
            <a:avLst/>
          </a:prstGeom>
          <a:ln w="1079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0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Define Subsystem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3169"/>
            <a:ext cx="2570018" cy="482138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1" dirty="0" smtClean="0"/>
              <a:t>1   Orbit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8218" y="1603169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r>
              <a:rPr lang="en-US" b="1" dirty="0" smtClean="0"/>
              <a:t>Camera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endParaRPr lang="en-US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978236" y="1603820"/>
            <a:ext cx="2687782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b="1" dirty="0" smtClean="0"/>
              <a:t>3 Communications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3"/>
            </a:pPr>
            <a:endParaRPr lang="en-US" sz="27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783782" y="1591944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/>
              <a:t>4 Power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035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Define Subsystem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3169"/>
            <a:ext cx="2570018" cy="482138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b="1" dirty="0" smtClean="0"/>
              <a:t>1   Orbit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="1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500 km orbit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orbit lasts for 1 year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orbit goes over Kazakhstan every day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08218" y="1603169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r>
              <a:rPr lang="en-US" b="1" dirty="0" smtClean="0"/>
              <a:t>Camera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2"/>
            </a:pPr>
            <a:endParaRPr lang="en-US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Picture everyday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Camera lasts 1 year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Camera can see all of Kazakhstan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Camera can turn towards Kazakhstan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978236" y="1603820"/>
            <a:ext cx="2687782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b="1" dirty="0" smtClean="0"/>
              <a:t>3 Communications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lain" startAt="3"/>
            </a:pPr>
            <a:endParaRPr lang="en-US" sz="27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/>
              <a:t>Send picture back to Earth every day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783782" y="1591944"/>
            <a:ext cx="2570018" cy="482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b="1" dirty="0" smtClean="0"/>
              <a:t>4 Power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b="1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Satellite can power itself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Power on communications and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0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Repeat and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an example of complex system design, using satellites</a:t>
            </a:r>
          </a:p>
        </p:txBody>
      </p:sp>
    </p:spTree>
    <p:extLst>
      <p:ext uri="{BB962C8B-B14F-4D97-AF65-F5344CB8AC3E}">
        <p14:creationId xmlns:p14="http://schemas.microsoft.com/office/powerpoint/2010/main" val="19673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Satellites?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Satellites are man-made objects in space that we use for many different things!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Television, internet, phones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Astronomy, research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Earth observing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014" y="2936930"/>
            <a:ext cx="4863089" cy="32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physics behind satellites?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35869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Is there gravity in space?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Do satellites have rockets on them?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How do satellites stay in orbit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2469931"/>
            <a:ext cx="420624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Force of gravity: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Centripetal Force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69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orbit?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Orbit is when a satellite circles the Earth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Satellites “stay” in orbit due to gravity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Gravity acts as a centripetal force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Let’s derive how orbits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9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fast do satellites need to go to stay in orbit?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 = </a:t>
                </a:r>
                <a:r>
                  <a:rPr lang="cs-CZ" dirty="0"/>
                  <a:t>6.67408 × 10</a:t>
                </a:r>
                <a:r>
                  <a:rPr lang="cs-CZ" baseline="30000" dirty="0"/>
                  <a:t>-11</a:t>
                </a:r>
                <a:r>
                  <a:rPr lang="cs-CZ" dirty="0"/>
                  <a:t> m</a:t>
                </a:r>
                <a:r>
                  <a:rPr lang="cs-CZ" baseline="30000" dirty="0"/>
                  <a:t>3</a:t>
                </a:r>
                <a:r>
                  <a:rPr lang="cs-CZ" dirty="0"/>
                  <a:t> kg</a:t>
                </a:r>
                <a:r>
                  <a:rPr lang="cs-CZ" baseline="30000" dirty="0"/>
                  <a:t>-1</a:t>
                </a:r>
                <a:r>
                  <a:rPr lang="cs-CZ" dirty="0"/>
                  <a:t> </a:t>
                </a:r>
                <a:r>
                  <a:rPr lang="cs-CZ" dirty="0" smtClean="0"/>
                  <a:t>s</a:t>
                </a:r>
                <a:r>
                  <a:rPr lang="cs-CZ" baseline="30000" dirty="0" smtClean="0"/>
                  <a:t>-2</a:t>
                </a:r>
              </a:p>
              <a:p>
                <a:pPr marL="0" indent="0">
                  <a:buNone/>
                </a:pPr>
                <a:r>
                  <a:rPr lang="cs-CZ" dirty="0" smtClean="0"/>
                  <a:t>M</a:t>
                </a:r>
                <a:r>
                  <a:rPr lang="cs-CZ" baseline="-25000" dirty="0" smtClean="0"/>
                  <a:t>E </a:t>
                </a:r>
                <a:r>
                  <a:rPr lang="cs-CZ" dirty="0" smtClean="0"/>
                  <a:t>= </a:t>
                </a:r>
                <a:r>
                  <a:rPr lang="sk-SK" dirty="0"/>
                  <a:t>5.972 × 10^24 </a:t>
                </a:r>
                <a:r>
                  <a:rPr lang="sk-SK" dirty="0" smtClean="0"/>
                  <a:t>kg</a:t>
                </a:r>
              </a:p>
              <a:p>
                <a:pPr marL="0" indent="0">
                  <a:buNone/>
                </a:pPr>
                <a:r>
                  <a:rPr lang="sk-SK" dirty="0" smtClean="0"/>
                  <a:t>r = </a:t>
                </a:r>
                <a:r>
                  <a:rPr lang="sk-SK" dirty="0" err="1" smtClean="0"/>
                  <a:t>r</a:t>
                </a:r>
                <a:r>
                  <a:rPr lang="sk-SK" baseline="-25000" dirty="0" err="1" smtClean="0"/>
                  <a:t>E</a:t>
                </a:r>
                <a:r>
                  <a:rPr lang="sk-SK" dirty="0" smtClean="0"/>
                  <a:t> + </a:t>
                </a:r>
                <a:r>
                  <a:rPr lang="sk-SK" dirty="0" err="1" smtClean="0"/>
                  <a:t>r</a:t>
                </a:r>
                <a:r>
                  <a:rPr lang="sk-SK" baseline="-25000" dirty="0" err="1" smtClean="0"/>
                  <a:t>O</a:t>
                </a:r>
                <a:r>
                  <a:rPr lang="sk-SK" dirty="0" smtClean="0"/>
                  <a:t>  =  6,371</a:t>
                </a:r>
                <a:r>
                  <a:rPr lang="sk-SK" dirty="0"/>
                  <a:t> </a:t>
                </a:r>
                <a:r>
                  <a:rPr lang="sk-SK" dirty="0" smtClean="0"/>
                  <a:t>km + 429 km = 6,800 km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 err="1" smtClean="0"/>
                  <a:t>What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is</a:t>
                </a:r>
                <a:r>
                  <a:rPr lang="sk-SK" dirty="0" smtClean="0"/>
                  <a:t> v?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45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fast do our satellites need to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At a height of 429 km above the Earth, our satellites need to go ~27,550 km/</a:t>
            </a:r>
            <a:r>
              <a:rPr lang="en-US" dirty="0" err="1" smtClean="0"/>
              <a:t>hr</a:t>
            </a:r>
            <a:r>
              <a:rPr lang="en-US" dirty="0" smtClean="0"/>
              <a:t>!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What happens to that speed if we increase the mass of the satellite?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 smtClean="0"/>
              <a:t>What happens to that speed if we increase the height of the orbit? What about decrease?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2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521</Words>
  <Application>Microsoft Macintosh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Cambria Math</vt:lpstr>
      <vt:lpstr>Mangal</vt:lpstr>
      <vt:lpstr>Arial</vt:lpstr>
      <vt:lpstr>Office Theme</vt:lpstr>
      <vt:lpstr>Introduction to Engineering Design II</vt:lpstr>
      <vt:lpstr>Goals</vt:lpstr>
      <vt:lpstr>What are Satellites?</vt:lpstr>
      <vt:lpstr>What are the physics behind satellites?</vt:lpstr>
      <vt:lpstr>Key Equations</vt:lpstr>
      <vt:lpstr>What is orbit?</vt:lpstr>
      <vt:lpstr>Derive</vt:lpstr>
      <vt:lpstr>How fast do satellites need to go to stay in orbit?</vt:lpstr>
      <vt:lpstr>How fast do our satellites need to go?</vt:lpstr>
      <vt:lpstr>1. Problem Statement: Designing a satellite</vt:lpstr>
      <vt:lpstr>2. Define System Objectives</vt:lpstr>
      <vt:lpstr>2. Define System Objectives</vt:lpstr>
      <vt:lpstr>3. Define System Requirements</vt:lpstr>
      <vt:lpstr>3. Define System Requirements</vt:lpstr>
      <vt:lpstr>4. Define Subsystem Objectives</vt:lpstr>
      <vt:lpstr>4. Define Subsystem Objectives</vt:lpstr>
      <vt:lpstr>5. Define Subsystem Requirements</vt:lpstr>
      <vt:lpstr>5. Define Subsystem Requirements</vt:lpstr>
      <vt:lpstr>6. Repeat and Refine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Design II</dc:title>
  <dc:creator>jlwgong@gmail.com</dc:creator>
  <cp:lastModifiedBy>jlwgong@gmail.com</cp:lastModifiedBy>
  <cp:revision>11</cp:revision>
  <dcterms:created xsi:type="dcterms:W3CDTF">2018-01-14T17:17:16Z</dcterms:created>
  <dcterms:modified xsi:type="dcterms:W3CDTF">2018-01-15T03:57:18Z</dcterms:modified>
</cp:coreProperties>
</file>