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7DA3-2EDF-F54A-9D11-7E1456C3BA9A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2661-2B82-3D4D-9FCD-C5331009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Ideas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Recommendation: Pick something challenging that we can code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person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 Tac Toe (Python)</a:t>
            </a:r>
          </a:p>
          <a:p>
            <a:r>
              <a:rPr lang="en-US" dirty="0" smtClean="0"/>
              <a:t>Spell checker (Python)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36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Introduction to Engineering Design III</vt:lpstr>
      <vt:lpstr>Today</vt:lpstr>
      <vt:lpstr>Groups</vt:lpstr>
      <vt:lpstr>Project Ideas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III</dc:title>
  <dc:creator>jlwgong@gmail.com</dc:creator>
  <cp:lastModifiedBy>jlwgong@gmail.com</cp:lastModifiedBy>
  <cp:revision>4</cp:revision>
  <dcterms:created xsi:type="dcterms:W3CDTF">2018-01-15T09:06:38Z</dcterms:created>
  <dcterms:modified xsi:type="dcterms:W3CDTF">2018-01-16T03:22:12Z</dcterms:modified>
</cp:coreProperties>
</file>