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cc0fba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cc0fba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c0fba6d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c0fba6d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c0fba6d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c0fba6d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c0fba6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c0fba6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c0fba6d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c0fba6d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c0fba6d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c0fba6d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c0fba6d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c0fba6d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Matchmaker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Angela Angulo, Jessica Whitaker, Stephen Rigney, Elizabeth Lautenslager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3400" y="65207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Objective</a:t>
            </a:r>
            <a:endParaRPr b="1" sz="45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Create an </a:t>
            </a:r>
            <a:r>
              <a:rPr b="1" lang="en">
                <a:solidFill>
                  <a:schemeClr val="lt1"/>
                </a:solidFill>
              </a:rPr>
              <a:t>application that would: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→ take user inputs regarding movies they have seen and enjoyed…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→ provide recommendations based on a machine learning model for other movies to watch next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310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Gender Bias in Narrative Tropes (github.com/dhruvilgala/tvtropes)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the </a:t>
            </a:r>
            <a:r>
              <a:rPr lang="en"/>
              <a:t>inspiration</a:t>
            </a:r>
            <a:r>
              <a:rPr lang="en"/>
              <a:t> for the project and held a lot of the data that we initially used.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Analyzing Gender Bias within Narrative Tropes: (aclanthology.org/2020.nlpcss-1.23/)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Video/Slidedeck from the above GitHub: slideslive.com/38940608/analyzing-gender-bias-within-narrative-tropes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dataset that we started with was film_imdb_match.csv and this held 2,733,577 data points.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dataset held much more data than what we actually needed.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Preprocessing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removed tropes not included in at least 16 movies.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removed columns that included data points not necessary for our desired outcome.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 removed include: Example, CleanTitle, tconst, trope_id, and title_id.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Remaining columns include: Trope and Title.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removed duplicates from our dataframe sample of 500.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completing this step, we noticed duplicates in our dataframe, so we then removed trailing and leading spaces from our dataset and reran the function to remove duplicates.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From there we set the Trope column as our index and ran </a:t>
            </a:r>
            <a:r>
              <a:rPr lang="en"/>
              <a:t>get_dummies</a:t>
            </a:r>
            <a:r>
              <a:rPr lang="en"/>
              <a:t> to convert our categorical variables into dummy/indicator variables.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Model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was clustered into 7 groups 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</a:t>
            </a:r>
            <a:r>
              <a:rPr lang="en"/>
              <a:t>lusters were</a:t>
            </a:r>
            <a:r>
              <a:rPr lang="en"/>
              <a:t> appended into </a:t>
            </a:r>
            <a:r>
              <a:rPr lang="en"/>
              <a:t>separate</a:t>
            </a:r>
            <a:r>
              <a:rPr lang="en"/>
              <a:t> dictionaries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</a:t>
            </a:r>
            <a:r>
              <a:rPr lang="en"/>
              <a:t>uplicate title inputs were</a:t>
            </a:r>
            <a:r>
              <a:rPr lang="en"/>
              <a:t> removed within each dictionary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Cluster lists were combined into a list_of_lists dictionary.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Finally </a:t>
            </a:r>
            <a:r>
              <a:rPr lang="en"/>
              <a:t>a for loop was </a:t>
            </a:r>
            <a:r>
              <a:rPr lang="en"/>
              <a:t>created to search for a selected movie within the different list to output a random 10 movies from the same cluster.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325" y="555906"/>
            <a:ext cx="4260300" cy="4031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Walkthrough…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75"/>
            <a:ext cx="3999900" cy="38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Went Well: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Clear understanding of what we wanted to accomplish.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and cleaning the Data.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 among team members.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Finding creative solutions to our problems. </a:t>
            </a:r>
            <a:endParaRPr sz="1800"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71675"/>
            <a:ext cx="3999900" cy="38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Difficulties Faced: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Deciding which machine-learning method is best for our application.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The size of the data set would take a significant time to download and upload.  This required us to be creative with how we stored, shared, and used this data as a group.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975" y="152400"/>
            <a:ext cx="3055125" cy="48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