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47" r:id="rId2"/>
    <p:sldId id="348" r:id="rId3"/>
    <p:sldId id="34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1" autoAdjust="0"/>
    <p:restoredTop sz="94667"/>
  </p:normalViewPr>
  <p:slideViewPr>
    <p:cSldViewPr>
      <p:cViewPr varScale="1">
        <p:scale>
          <a:sx n="64" d="100"/>
          <a:sy n="64" d="100"/>
        </p:scale>
        <p:origin x="1532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2" d="100"/>
        <a:sy n="122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67E3C-A805-4539-81B7-B870DE4019D6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5E57-4AD0-40F3-9798-8B1BED328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17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02236"/>
            <a:ext cx="9144000" cy="8572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32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3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54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199"/>
            <a:ext cx="9144000" cy="1143000"/>
          </a:xfr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34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3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373BD3-EFD7-438B-913D-53ADD090ED8A}" type="datetimeFigureOut">
              <a:rPr lang="en-US" smtClean="0"/>
              <a:t>12/29/2018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8838931-6F3A-4A4A-B2CF-D64C5D18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7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-2199"/>
            <a:ext cx="9144000" cy="1143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dirty="0">
                <a:latin typeface="Franklin Gothic Medium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144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257800"/>
          </a:xfrm>
        </p:spPr>
        <p:txBody>
          <a:bodyPr>
            <a:noAutofit/>
          </a:bodyPr>
          <a:lstStyle/>
          <a:p>
            <a:r>
              <a:rPr lang="en-US" sz="2800" b="1" dirty="0"/>
              <a:t>Overall Context: </a:t>
            </a:r>
          </a:p>
          <a:p>
            <a:pPr lvl="1"/>
            <a:r>
              <a:rPr lang="en-US" sz="2400" dirty="0"/>
              <a:t>Analyze a large customer survey dataset</a:t>
            </a:r>
          </a:p>
          <a:p>
            <a:pPr lvl="1"/>
            <a:r>
              <a:rPr lang="en-US" sz="2400" dirty="0"/>
              <a:t>Survey of customers flying within United States 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/>
              <a:t>The Data Set:</a:t>
            </a:r>
            <a:endParaRPr lang="en-US" sz="2400" b="1" dirty="0"/>
          </a:p>
          <a:p>
            <a:pPr lvl="1"/>
            <a:r>
              <a:rPr lang="en-US" sz="2400" dirty="0"/>
              <a:t>Approximately 130,000 survey responses</a:t>
            </a:r>
          </a:p>
          <a:p>
            <a:pPr lvl="1"/>
            <a:r>
              <a:rPr lang="en-US" sz="2400" dirty="0"/>
              <a:t>Approximately 25 fields in the survey</a:t>
            </a:r>
          </a:p>
          <a:p>
            <a:pPr lvl="1"/>
            <a:r>
              <a:rPr lang="en-US" sz="2400" dirty="0"/>
              <a:t>Note that some values in the dataset are blank</a:t>
            </a:r>
          </a:p>
          <a:p>
            <a:pPr lvl="1"/>
            <a:endParaRPr lang="en-US" sz="2400" dirty="0"/>
          </a:p>
          <a:p>
            <a:r>
              <a:rPr lang="en-US" sz="2800" b="1" dirty="0"/>
              <a:t>Goal</a:t>
            </a:r>
          </a:p>
          <a:p>
            <a:pPr lvl="1"/>
            <a:r>
              <a:rPr lang="en-US" sz="2400" dirty="0"/>
              <a:t>Generate Actionable Insight</a:t>
            </a:r>
          </a:p>
          <a:p>
            <a:pPr lvl="1"/>
            <a:r>
              <a:rPr lang="en-US" sz="2400" dirty="0"/>
              <a:t>Predict customers with low satisfaction</a:t>
            </a:r>
          </a:p>
        </p:txBody>
      </p:sp>
    </p:spTree>
    <p:extLst>
      <p:ext uri="{BB962C8B-B14F-4D97-AF65-F5344CB8AC3E}">
        <p14:creationId xmlns:p14="http://schemas.microsoft.com/office/powerpoint/2010/main" val="1998241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6868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Role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Your </a:t>
            </a:r>
            <a:r>
              <a:rPr lang="en-US" sz="2400" b="1" i="1" u="sng" dirty="0"/>
              <a:t>team</a:t>
            </a:r>
            <a:r>
              <a:rPr lang="en-US" sz="2400" dirty="0"/>
              <a:t> should act as consultants 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Analyze the customer survey responses for your client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Client: One of the Airlines ‘Southeast’</a:t>
            </a:r>
            <a:br>
              <a:rPr lang="en-US" sz="2400" dirty="0"/>
            </a:br>
            <a:r>
              <a:rPr lang="en-US" sz="2400" dirty="0"/>
              <a:t> </a:t>
            </a:r>
            <a:endParaRPr lang="en-US" sz="12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Goal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Identify and then answer “interesting” questions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Focus on drivers to improve customer satisfaction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ym typeface="Wingdings"/>
              </a:rPr>
              <a:t> </a:t>
            </a:r>
            <a:r>
              <a:rPr lang="en-US" sz="2400" dirty="0"/>
              <a:t>No specific questions / goals will be provided  </a:t>
            </a:r>
            <a:br>
              <a:rPr lang="en-US" sz="2400" dirty="0"/>
            </a:b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What to analyze – should be</a:t>
            </a:r>
            <a:r>
              <a:rPr lang="en-US" sz="2800" dirty="0"/>
              <a:t>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Determined by each team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 function of what the team determines might be useful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What is possible (data available, project duration)</a:t>
            </a:r>
          </a:p>
        </p:txBody>
      </p:sp>
    </p:spTree>
    <p:extLst>
      <p:ext uri="{BB962C8B-B14F-4D97-AF65-F5344CB8AC3E}">
        <p14:creationId xmlns:p14="http://schemas.microsoft.com/office/powerpoint/2010/main" val="115825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525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Key info to understand: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Satisfaction</a:t>
            </a:r>
          </a:p>
          <a:p>
            <a:pPr>
              <a:spcBef>
                <a:spcPts val="0"/>
              </a:spcBef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/>
              <a:t>Person Attributes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Age, Gender, </a:t>
            </a:r>
            <a:r>
              <a:rPr lang="is-IS" sz="2400" dirty="0"/>
              <a:t>…</a:t>
            </a:r>
          </a:p>
          <a:p>
            <a:pPr>
              <a:spcBef>
                <a:spcPts val="0"/>
              </a:spcBef>
            </a:pPr>
            <a:r>
              <a:rPr lang="is-IS" sz="2400" dirty="0"/>
              <a:t>Price Sensitivity, year of first flight, ...</a:t>
            </a:r>
          </a:p>
          <a:p>
            <a:pPr marL="0" indent="0">
              <a:spcBef>
                <a:spcPts val="0"/>
              </a:spcBef>
              <a:buNone/>
            </a:pPr>
            <a:endParaRPr lang="is-IS" sz="2400" dirty="0"/>
          </a:p>
          <a:p>
            <a:pPr marL="0" indent="0">
              <a:spcBef>
                <a:spcPts val="0"/>
              </a:spcBef>
              <a:buNone/>
            </a:pPr>
            <a:r>
              <a:rPr lang="is-IS" sz="2800" b="1" dirty="0"/>
              <a:t>Travel attributes for planned flight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Class, Day of month, date, Airline, Origin City, </a:t>
            </a:r>
            <a:r>
              <a:rPr lang="is-IS" sz="240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endParaRPr lang="is-IS" sz="2400" dirty="0"/>
          </a:p>
          <a:p>
            <a:pPr marL="0" indent="0">
              <a:spcBef>
                <a:spcPts val="0"/>
              </a:spcBef>
              <a:buNone/>
            </a:pPr>
            <a:r>
              <a:rPr lang="is-IS" sz="2800" b="1" dirty="0"/>
              <a:t>How the flight went</a:t>
            </a:r>
          </a:p>
          <a:p>
            <a:pPr>
              <a:spcBef>
                <a:spcPts val="0"/>
              </a:spcBef>
            </a:pPr>
            <a:r>
              <a:rPr lang="is-IS" sz="2400" dirty="0"/>
              <a:t>Departure Delay, flight time,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6044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13776</TotalTime>
  <Words>132</Words>
  <Application>Microsoft Office PowerPoint</Application>
  <PresentationFormat>On-screen Show (4:3)</PresentationFormat>
  <Paragraphs>39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Franklin Gothic Medium</vt:lpstr>
      <vt:lpstr>Wingdings</vt:lpstr>
      <vt:lpstr>Office Theme</vt:lpstr>
      <vt:lpstr>Project Info</vt:lpstr>
      <vt:lpstr>What to do</vt:lpstr>
      <vt:lpstr>The Data</vt:lpstr>
    </vt:vector>
  </TitlesOfParts>
  <Company>Syracuse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Peggy M Brown</dc:creator>
  <cp:lastModifiedBy>G K</cp:lastModifiedBy>
  <cp:revision>275</cp:revision>
  <dcterms:created xsi:type="dcterms:W3CDTF">2013-01-23T22:13:02Z</dcterms:created>
  <dcterms:modified xsi:type="dcterms:W3CDTF">2018-12-29T17:16:08Z</dcterms:modified>
</cp:coreProperties>
</file>