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5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6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8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1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31E3-153C-4780-A748-7A8FA7EFB93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0817-641B-4EA6-B6EF-DCA8F046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2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HW10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MLK speech</a:t>
            </a:r>
          </a:p>
          <a:p>
            <a:r>
              <a:rPr lang="en-US" dirty="0" smtClean="0"/>
              <a:t>Affinity 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8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MLK Data set (MLK speech)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MLK.txt --</a:t>
            </a:r>
            <a:r>
              <a:rPr lang="en-US" dirty="0" smtClean="0">
                <a:sym typeface="Wingdings" panose="05000000000000000000" pitchFamily="2" charset="2"/>
              </a:rPr>
              <a:t> TDM format - word frequency </a:t>
            </a:r>
            <a:r>
              <a:rPr lang="en-US" dirty="0" err="1" smtClean="0">
                <a:sym typeface="Wingdings" panose="05000000000000000000" pitchFamily="2" charset="2"/>
              </a:rPr>
              <a:t>df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17" y="2597037"/>
            <a:ext cx="2413790" cy="42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7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AFFINN (Sentiment) Data 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662" y="1419085"/>
            <a:ext cx="2466930" cy="514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365125"/>
            <a:ext cx="1096743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Word frequency * Affinity Sentiment Score = Extended score by word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7516"/>
            <a:ext cx="2413790" cy="426096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8574" y="1967516"/>
            <a:ext cx="2043964" cy="4260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122" y="1967516"/>
            <a:ext cx="1567465" cy="4179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8356" y="3309870"/>
            <a:ext cx="74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*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447913" y="3245475"/>
            <a:ext cx="54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4293" y="6336406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extended score/total words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6687" y="4233200"/>
            <a:ext cx="1545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match on word to perform the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578"/>
            <a:ext cx="1096743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Word frequency * Affinity Sentiment Score = Extended score by word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23" y="1742610"/>
            <a:ext cx="1567465" cy="41799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5775" y="6057454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extended score/total words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68225" y="2678806"/>
            <a:ext cx="449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 &gt; </a:t>
            </a:r>
            <a:r>
              <a:rPr lang="en-US" dirty="0" err="1" smtClean="0"/>
              <a:t>overallScore</a:t>
            </a:r>
            <a:endParaRPr lang="en-US" dirty="0" smtClean="0"/>
          </a:p>
          <a:p>
            <a:r>
              <a:rPr lang="en-US" dirty="0" smtClean="0"/>
              <a:t>[1] 113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overallScore</a:t>
            </a:r>
            <a:r>
              <a:rPr lang="en-US" dirty="0" smtClean="0"/>
              <a:t>/</a:t>
            </a:r>
            <a:r>
              <a:rPr lang="en-US" dirty="0" err="1" smtClean="0"/>
              <a:t>totalWords</a:t>
            </a:r>
            <a:endParaRPr lang="en-US" dirty="0" smtClean="0"/>
          </a:p>
          <a:p>
            <a:r>
              <a:rPr lang="en-US" dirty="0" smtClean="0"/>
              <a:t>[1] 0.1343639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291" y="2691685"/>
            <a:ext cx="9509417" cy="2727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885645"/>
            <a:ext cx="950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Posted to Files: TM Lab Positive Negative,, code example for quarter segmentation. Data sets to run this code have been posted to files area.  I’m ok if you don’t use a function but at least get the bar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4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4" y="306479"/>
            <a:ext cx="6196736" cy="4342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98535" y="2820473"/>
            <a:ext cx="3786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&gt; Score1</a:t>
            </a:r>
          </a:p>
          <a:p>
            <a:r>
              <a:rPr lang="it-IT" dirty="0" smtClean="0"/>
              <a:t>[1] 0.1128527</a:t>
            </a:r>
          </a:p>
          <a:p>
            <a:r>
              <a:rPr lang="it-IT" dirty="0" smtClean="0"/>
              <a:t>&gt; Score2</a:t>
            </a:r>
          </a:p>
          <a:p>
            <a:r>
              <a:rPr lang="it-IT" dirty="0" smtClean="0"/>
              <a:t>[1] 0.1061224</a:t>
            </a:r>
          </a:p>
          <a:p>
            <a:r>
              <a:rPr lang="it-IT" dirty="0" smtClean="0"/>
              <a:t>&gt; Score3</a:t>
            </a:r>
          </a:p>
          <a:p>
            <a:r>
              <a:rPr lang="it-IT" dirty="0" smtClean="0"/>
              <a:t>[1] 0.1065089</a:t>
            </a:r>
          </a:p>
          <a:p>
            <a:r>
              <a:rPr lang="it-IT" dirty="0" smtClean="0"/>
              <a:t>&gt; Score4</a:t>
            </a:r>
          </a:p>
          <a:p>
            <a:r>
              <a:rPr lang="it-IT" dirty="0" smtClean="0"/>
              <a:t>[1] 0.3055556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1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HW10 Framework</vt:lpstr>
      <vt:lpstr>2 data sets</vt:lpstr>
      <vt:lpstr>MLK Data set (MLK speech)</vt:lpstr>
      <vt:lpstr>AFFINN (Sentiment) Data Set</vt:lpstr>
      <vt:lpstr>Word frequency * Affinity Sentiment Score = Extended score by word</vt:lpstr>
      <vt:lpstr>Word frequency * Affinity Sentiment Score = Extended score by word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 Framework</dc:title>
  <dc:creator>G K</dc:creator>
  <cp:lastModifiedBy>G K</cp:lastModifiedBy>
  <cp:revision>7</cp:revision>
  <dcterms:created xsi:type="dcterms:W3CDTF">2017-06-12T23:32:42Z</dcterms:created>
  <dcterms:modified xsi:type="dcterms:W3CDTF">2017-06-13T02:08:00Z</dcterms:modified>
</cp:coreProperties>
</file>