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9AE7-3361-4EB6-9A82-177F262CADC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23F6-DD10-45C5-A59E-10D084CA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2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9AE7-3361-4EB6-9A82-177F262CADC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23F6-DD10-45C5-A59E-10D084CA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4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9AE7-3361-4EB6-9A82-177F262CADC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23F6-DD10-45C5-A59E-10D084CA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7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9AE7-3361-4EB6-9A82-177F262CADC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23F6-DD10-45C5-A59E-10D084CA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7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9AE7-3361-4EB6-9A82-177F262CADC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23F6-DD10-45C5-A59E-10D084CA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9AE7-3361-4EB6-9A82-177F262CADC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23F6-DD10-45C5-A59E-10D084CA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9AE7-3361-4EB6-9A82-177F262CADC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23F6-DD10-45C5-A59E-10D084CA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9AE7-3361-4EB6-9A82-177F262CADC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23F6-DD10-45C5-A59E-10D084CA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6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9AE7-3361-4EB6-9A82-177F262CADC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23F6-DD10-45C5-A59E-10D084CA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5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9AE7-3361-4EB6-9A82-177F262CADC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23F6-DD10-45C5-A59E-10D084CA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8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9AE7-3361-4EB6-9A82-177F262CADC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23F6-DD10-45C5-A59E-10D084CA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9AE7-3361-4EB6-9A82-177F262CADC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823F6-DD10-45C5-A59E-10D084CA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HW7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Zip code </a:t>
            </a:r>
            <a:r>
              <a:rPr lang="en-US" dirty="0" smtClean="0"/>
              <a:t>density</a:t>
            </a:r>
          </a:p>
          <a:p>
            <a:r>
              <a:rPr lang="en-US" dirty="0" err="1"/>
              <a:t>mapD</a:t>
            </a:r>
            <a:r>
              <a:rPr lang="en-US" dirty="0"/>
              <a:t> &lt;- </a:t>
            </a:r>
            <a:r>
              <a:rPr lang="en-US" dirty="0" err="1"/>
              <a:t>mapZip</a:t>
            </a:r>
            <a:r>
              <a:rPr lang="en-US" dirty="0"/>
              <a:t> + geom_density_2d(data = </a:t>
            </a:r>
            <a:r>
              <a:rPr lang="en-US" dirty="0" err="1"/>
              <a:t>dfNew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dfNew$longitude</a:t>
            </a:r>
            <a:r>
              <a:rPr lang="en-US" dirty="0"/>
              <a:t>, y = </a:t>
            </a:r>
            <a:r>
              <a:rPr lang="en-US" dirty="0" err="1"/>
              <a:t>dfNew$latitude</a:t>
            </a:r>
            <a:r>
              <a:rPr lang="en-US" dirty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71" y="1300766"/>
            <a:ext cx="7892968" cy="47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3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In - NYC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6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11" y="1841679"/>
            <a:ext cx="7464002" cy="4481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006" y="425003"/>
            <a:ext cx="1017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mapZipZoomed</a:t>
            </a:r>
            <a:r>
              <a:rPr lang="en-US" dirty="0"/>
              <a:t> &lt;-  </a:t>
            </a:r>
            <a:r>
              <a:rPr lang="en-US" dirty="0" err="1"/>
              <a:t>mapZip</a:t>
            </a:r>
            <a:r>
              <a:rPr lang="en-US" dirty="0"/>
              <a:t> +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latlon$lon</a:t>
            </a:r>
            <a:r>
              <a:rPr lang="en-US" dirty="0"/>
              <a:t>, y = </a:t>
            </a:r>
            <a:r>
              <a:rPr lang="en-US" dirty="0" err="1"/>
              <a:t>latlon$lat</a:t>
            </a:r>
            <a:r>
              <a:rPr lang="en-US" dirty="0"/>
              <a:t>), color="</a:t>
            </a:r>
            <a:r>
              <a:rPr lang="en-US" dirty="0" err="1"/>
              <a:t>darkred</a:t>
            </a:r>
            <a:r>
              <a:rPr lang="en-US" dirty="0"/>
              <a:t>", size = 3) </a:t>
            </a:r>
          </a:p>
        </p:txBody>
      </p:sp>
    </p:spTree>
    <p:extLst>
      <p:ext uri="{BB962C8B-B14F-4D97-AF65-F5344CB8AC3E}">
        <p14:creationId xmlns:p14="http://schemas.microsoft.com/office/powerpoint/2010/main" val="391789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99" y="1094704"/>
            <a:ext cx="7678484" cy="4610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549" y="386366"/>
            <a:ext cx="947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mapDZoomed</a:t>
            </a:r>
            <a:r>
              <a:rPr lang="en-US" dirty="0"/>
              <a:t> &lt;- </a:t>
            </a:r>
            <a:r>
              <a:rPr lang="en-US" dirty="0" err="1"/>
              <a:t>mapD</a:t>
            </a:r>
            <a:r>
              <a:rPr lang="en-US" dirty="0"/>
              <a:t> +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latlon$lon</a:t>
            </a:r>
            <a:r>
              <a:rPr lang="en-US" dirty="0"/>
              <a:t>, y = </a:t>
            </a:r>
            <a:r>
              <a:rPr lang="en-US" dirty="0" err="1"/>
              <a:t>latlon$lat</a:t>
            </a:r>
            <a:r>
              <a:rPr lang="en-US" dirty="0"/>
              <a:t>), color="</a:t>
            </a:r>
            <a:r>
              <a:rPr lang="en-US" dirty="0" err="1"/>
              <a:t>darkred</a:t>
            </a:r>
            <a:r>
              <a:rPr lang="en-US" dirty="0"/>
              <a:t>", size = 3) </a:t>
            </a:r>
          </a:p>
        </p:txBody>
      </p:sp>
    </p:spTree>
    <p:extLst>
      <p:ext uri="{BB962C8B-B14F-4D97-AF65-F5344CB8AC3E}">
        <p14:creationId xmlns:p14="http://schemas.microsoft.com/office/powerpoint/2010/main" val="37357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Packages: </a:t>
            </a:r>
            <a:r>
              <a:rPr lang="en-US" dirty="0" err="1" smtClean="0"/>
              <a:t>gdata</a:t>
            </a:r>
            <a:r>
              <a:rPr lang="en-US" dirty="0" smtClean="0"/>
              <a:t>, </a:t>
            </a:r>
            <a:r>
              <a:rPr lang="en-US" dirty="0" err="1" smtClean="0"/>
              <a:t>zipcode</a:t>
            </a:r>
            <a:r>
              <a:rPr lang="en-US" dirty="0" smtClean="0"/>
              <a:t>, ggplot2, </a:t>
            </a:r>
            <a:r>
              <a:rPr lang="en-US" dirty="0" err="1" smtClean="0"/>
              <a:t>openintro</a:t>
            </a:r>
            <a:r>
              <a:rPr lang="en-US" dirty="0" smtClean="0"/>
              <a:t>, </a:t>
            </a:r>
            <a:r>
              <a:rPr lang="en-US" dirty="0" err="1" smtClean="0"/>
              <a:t>ggmap</a:t>
            </a:r>
            <a:endParaRPr lang="en-US" dirty="0" smtClean="0"/>
          </a:p>
          <a:p>
            <a:r>
              <a:rPr lang="en-US" dirty="0" smtClean="0"/>
              <a:t>Read, cleanse, merge</a:t>
            </a:r>
          </a:p>
          <a:p>
            <a:pPr lvl="1"/>
            <a:r>
              <a:rPr lang="en-US" dirty="0" smtClean="0"/>
              <a:t>MedianZip.xls</a:t>
            </a:r>
          </a:p>
          <a:p>
            <a:pPr lvl="1"/>
            <a:r>
              <a:rPr lang="en-US" dirty="0" err="1" smtClean="0"/>
              <a:t>Zipcode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Merged Data Set Example –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7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63" y="1687133"/>
            <a:ext cx="8263517" cy="31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7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“simpler </a:t>
            </a:r>
            <a:r>
              <a:rPr lang="en-US" dirty="0" err="1" smtClean="0"/>
              <a:t>df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Create map average median income by state w/legend</a:t>
            </a:r>
          </a:p>
          <a:p>
            <a:r>
              <a:rPr lang="en-US" dirty="0" smtClean="0"/>
              <a:t>Create map: population by state with legend</a:t>
            </a:r>
          </a:p>
          <a:p>
            <a:endParaRPr lang="en-US" dirty="0"/>
          </a:p>
          <a:p>
            <a:r>
              <a:rPr lang="en-US" dirty="0" smtClean="0"/>
              <a:t>“simpler </a:t>
            </a:r>
            <a:r>
              <a:rPr lang="en-US" dirty="0" err="1" smtClean="0"/>
              <a:t>df</a:t>
            </a:r>
            <a:r>
              <a:rPr lang="en-US" dirty="0" smtClean="0"/>
              <a:t>” – example next slide</a:t>
            </a:r>
          </a:p>
          <a:p>
            <a:r>
              <a:rPr lang="en-US" dirty="0" smtClean="0"/>
              <a:t>Sample maps – subsequent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1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97" y="1055619"/>
            <a:ext cx="5193782" cy="507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7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7" y="1675749"/>
            <a:ext cx="7611649" cy="45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05" y="1068946"/>
            <a:ext cx="8365304" cy="50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8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Income by </a:t>
            </a:r>
            <a:r>
              <a:rPr lang="en-US" dirty="0" err="1" smtClean="0"/>
              <a:t>zipcode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91" y="1275008"/>
            <a:ext cx="7214852" cy="43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0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136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HW7 Framework</vt:lpstr>
      <vt:lpstr>Step 1</vt:lpstr>
      <vt:lpstr>PowerPoint Presentation</vt:lpstr>
      <vt:lpstr>Step2</vt:lpstr>
      <vt:lpstr>PowerPoint Presentation</vt:lpstr>
      <vt:lpstr>PowerPoint Presentation</vt:lpstr>
      <vt:lpstr>PowerPoint Presentation</vt:lpstr>
      <vt:lpstr>Step 3</vt:lpstr>
      <vt:lpstr>PowerPoint Presentation</vt:lpstr>
      <vt:lpstr>Step 4</vt:lpstr>
      <vt:lpstr>PowerPoint Presentation</vt:lpstr>
      <vt:lpstr>Step 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HW7 Framework</dc:title>
  <dc:creator>G K</dc:creator>
  <cp:lastModifiedBy>G K</cp:lastModifiedBy>
  <cp:revision>9</cp:revision>
  <dcterms:created xsi:type="dcterms:W3CDTF">2017-05-22T10:55:26Z</dcterms:created>
  <dcterms:modified xsi:type="dcterms:W3CDTF">2017-05-22T23:55:16Z</dcterms:modified>
</cp:coreProperties>
</file>