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860B-AD74-4FD7-9446-4AC63C65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E728-FCD7-4B9B-AB22-08AF8FD3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C8AA-D45F-4114-A4C6-DB6055DB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E8B8-CAA9-44F5-832A-70D83001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62EF-D5B6-4C45-B11D-152BCD3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D499-F694-405F-A674-45F323AA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A977C-2BC2-43A9-865F-21132FBE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2151-07CB-4D9B-980A-3E7D2126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B6E4-0C1E-4060-A519-C78327D3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0C6E-41C6-4005-B82F-50D1FF96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7578F-C7F6-4C30-9359-464F6E1FC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74945-E47A-4234-8990-3E0BF418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290-575B-43A4-A0B8-9B5B6C28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A815-06DC-48B5-A6B2-8D9973FA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20B3-1274-4B62-8E25-FE0DA1F3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38FB-C84F-4364-A3D4-E8018E3F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6286-AA00-4E15-B33D-EEBE501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7B92-8F0B-4B2D-BB87-536DDB5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7DC-E23E-476C-859F-60829E4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D9B1-1787-4ADE-9990-085656B2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560C-A37D-411B-8F93-55646209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CB26-A529-4643-A6B4-0BBD65EC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9A4F-A4C3-4CB4-87AA-7C0886B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4FDA-F265-48FA-B91A-AFE20539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BC0B-1DB2-4F51-8991-43FD9AEE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D460-8629-43C4-B568-7DD10FA4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83AF-54A6-4E84-80C3-4DE7FEE71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69E32-ACAC-4E04-AA93-3BDB71CC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E51F-9DA9-4F09-ACA3-17DA4CC8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63AA-3B73-427F-A8D5-9C6F9F5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4C4E-2F92-43EA-B870-3EF1C2E0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8E7A-7799-4211-8423-606249B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3D3C5-433A-441A-BB19-54750312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858-15D6-423C-AC8E-98DD7C119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012C7-10B9-49CD-BB67-36B60964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46BA4-26CC-4F87-8282-D2B4EEB09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E7143-0CB7-426D-9696-CA4ACC92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D55E5-E1CA-4B41-AC6F-35693BB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A346-E386-40A2-874A-722877B4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207E-01B9-4CDF-872B-DC120766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9A2FD-3A2E-4F26-9C91-F08408F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E66D3-0CEB-40BA-A546-D4EC5680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41103-2734-4883-9F8E-D36FCE03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B0C8A-049A-4E84-AEBE-436B77FC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99204-8D02-445D-9235-072C4511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BEAB-8258-4613-8A2E-3D259FCE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30FE-F6D9-4AE4-AB39-E6BF37DB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1A87-19CA-44E6-8107-E5A2CA7E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A0AC7-49B5-49FC-B670-19C386D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33F2-AE09-4C35-94BD-6FA76A91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2631E-9A6A-43DD-8BDE-8EB47B4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7E0-B9FD-4073-8ABD-3C6143EA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8A1F-35ED-4960-BA72-91431FD2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D7D48-6873-4365-B09A-8A323A70D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EE3B-0EF0-4F8F-89AF-4956D152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32FF-07FF-451C-A800-C6A25E1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6D290-B2CE-4EDE-8ADB-4CB0428B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686C-71A9-49E5-A509-B9C0CCB6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D3097-3851-48CE-B6BB-CA84372A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BC6E3-315D-4388-A023-1A08584E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4DBF-9CE9-4EAD-AE8F-51228362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03A1-B538-4FA3-BC3C-0614220455CE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5477-AA57-4928-BC2E-975557D6A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BDC6-DDEE-4450-B44B-BB11E581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C642-23DF-42EE-A0B7-DA84C4A4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Assumptions-of-Linear-Regression.html" TargetMode="External"/><Relationship Id="rId2" Type="http://schemas.openxmlformats.org/officeDocument/2006/relationships/hyperlink" Target="http://www.statisticssolutions.com/assumptions-of-linear-regres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EDF2-E836-434B-B07C-055DB3A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Criteria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4BE2-7073-40D1-9DCA-352B92D8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regression has five key assumptions:</a:t>
            </a:r>
            <a:endParaRPr lang="en-US" dirty="0"/>
          </a:p>
          <a:p>
            <a:r>
              <a:rPr lang="en-US" dirty="0"/>
              <a:t>Linear relationship.</a:t>
            </a:r>
          </a:p>
          <a:p>
            <a:r>
              <a:rPr lang="en-US" dirty="0"/>
              <a:t>Multivariate normality.</a:t>
            </a:r>
          </a:p>
          <a:p>
            <a:r>
              <a:rPr lang="en-US" dirty="0"/>
              <a:t>No or little multicollinearity.</a:t>
            </a:r>
          </a:p>
          <a:p>
            <a:r>
              <a:rPr lang="en-US" dirty="0"/>
              <a:t>No auto-correlation.</a:t>
            </a:r>
          </a:p>
          <a:p>
            <a:r>
              <a:rPr lang="en-US" dirty="0"/>
              <a:t>Homoscedasticity.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http://www.statisticssolutions.com/assumptions-of-linear-regression/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http://r-statistics.co/Assumptions-of-Linear-Regression.html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Criteria for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2</cp:revision>
  <dcterms:created xsi:type="dcterms:W3CDTF">2018-03-17T12:00:58Z</dcterms:created>
  <dcterms:modified xsi:type="dcterms:W3CDTF">2018-03-17T12:24:42Z</dcterms:modified>
</cp:coreProperties>
</file>