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8036-D0B0-4C25-9219-8FB8F04A23A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HW4 Support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1" y="2653049"/>
            <a:ext cx="9389376" cy="27917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8953" y="1068946"/>
            <a:ext cx="737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variable ‘jar’ that has 50 red and 50 blue marbles</a:t>
            </a:r>
          </a:p>
        </p:txBody>
      </p:sp>
    </p:spTree>
    <p:extLst>
      <p:ext uri="{BB962C8B-B14F-4D97-AF65-F5344CB8AC3E}">
        <p14:creationId xmlns:p14="http://schemas.microsoft.com/office/powerpoint/2010/main" val="2450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8" y="3419476"/>
            <a:ext cx="9524" cy="1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74" y="3067702"/>
            <a:ext cx="10409975" cy="74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890" y="1378040"/>
            <a:ext cx="562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Take a sample of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4862" y="4790941"/>
            <a:ext cx="530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60% Red</a:t>
            </a:r>
          </a:p>
        </p:txBody>
      </p:sp>
    </p:spTree>
    <p:extLst>
      <p:ext uri="{BB962C8B-B14F-4D97-AF65-F5344CB8AC3E}">
        <p14:creationId xmlns:p14="http://schemas.microsoft.com/office/powerpoint/2010/main" val="23613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070" y="1094704"/>
            <a:ext cx="799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Replicate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8922" y="2354683"/>
            <a:ext cx="8115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Replicate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411" y="3859369"/>
            <a:ext cx="907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418" y="5364055"/>
            <a:ext cx="9916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2 approaches in synchronous code to q 7, 8, 9 covered in synch session. I recommend 2</a:t>
            </a:r>
            <a:r>
              <a:rPr lang="en-US" sz="2400" baseline="30000" dirty="0"/>
              <a:t>nd</a:t>
            </a:r>
            <a:r>
              <a:rPr lang="en-US" sz="2400" dirty="0"/>
              <a:t> approach</a:t>
            </a:r>
          </a:p>
          <a:p>
            <a:r>
              <a:rPr lang="en-US" sz="2400" dirty="0"/>
              <a:t>What do the histograms from 7, 8, 9 tell you about the Law of Large Numbers and the 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331617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1837386"/>
            <a:ext cx="8196330" cy="4460383"/>
          </a:xfrm>
        </p:spPr>
        <p:txBody>
          <a:bodyPr>
            <a:normAutofit/>
          </a:bodyPr>
          <a:lstStyle/>
          <a:p>
            <a:r>
              <a:rPr lang="en-US" dirty="0"/>
              <a:t>Law of large numbers</a:t>
            </a:r>
          </a:p>
          <a:p>
            <a:pPr lvl="1"/>
            <a:r>
              <a:rPr lang="en-US" dirty="0"/>
              <a:t>If you run a statistical process a large number of times, it will converge on a stable result.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Central limit theorem</a:t>
            </a:r>
          </a:p>
          <a:p>
            <a:pPr lvl="1"/>
            <a:r>
              <a:rPr lang="en-US" dirty="0"/>
              <a:t>For sample means, and taking into account the “law of large numbers,” the distribution of sampling means resembles a bell-shaped or normal distribution</a:t>
            </a:r>
          </a:p>
          <a:p>
            <a:pPr lvl="1"/>
            <a:r>
              <a:rPr lang="en-US" dirty="0"/>
              <a:t>The center of that distribution, the mean of the sample means, gets close to the population mean.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9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8882" y="631799"/>
            <a:ext cx="99167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note deliverables for Q 7,8, 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Sampling code – replicate, sample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printVecinfo</a:t>
            </a:r>
            <a:r>
              <a:rPr lang="en-US" sz="2400" dirty="0"/>
              <a:t> – uses output of sampling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Histogram of samples  generated from sampling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Step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printVecinfo</a:t>
            </a:r>
            <a:r>
              <a:rPr lang="en-US" sz="2400" dirty="0"/>
              <a:t> for each </a:t>
            </a:r>
            <a:r>
              <a:rPr lang="en-US" sz="2400" dirty="0" err="1"/>
              <a:t>airquality</a:t>
            </a:r>
            <a:r>
              <a:rPr lang="en-US" sz="2400" dirty="0"/>
              <a:t>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Histogram for each </a:t>
            </a:r>
            <a:r>
              <a:rPr lang="en-US" sz="2400" dirty="0" err="1"/>
              <a:t>airquality</a:t>
            </a:r>
            <a:r>
              <a:rPr lang="en-US" sz="2400" dirty="0"/>
              <a:t>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Your submission in a word doc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Unexecuted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Console executed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Histogram plots</a:t>
            </a:r>
          </a:p>
        </p:txBody>
      </p:sp>
    </p:spTree>
    <p:extLst>
      <p:ext uri="{BB962C8B-B14F-4D97-AF65-F5344CB8AC3E}">
        <p14:creationId xmlns:p14="http://schemas.microsoft.com/office/powerpoint/2010/main" val="330165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E90B4-25C1-49BA-80C0-C506D1DD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96" y="486365"/>
            <a:ext cx="4657725" cy="2114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07430-98A5-4389-98FC-26FDD0FBF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9002"/>
            <a:ext cx="4562969" cy="3604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750EB-2BB3-4F41-B5D4-EFDE61D1D9D4}"/>
              </a:ext>
            </a:extLst>
          </p:cNvPr>
          <p:cNvSpPr txBox="1"/>
          <p:nvPr/>
        </p:nvSpPr>
        <p:spPr>
          <a:xfrm>
            <a:off x="6207760" y="284480"/>
            <a:ext cx="49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Q7 example output</a:t>
            </a:r>
          </a:p>
        </p:txBody>
      </p:sp>
    </p:spTree>
    <p:extLst>
      <p:ext uri="{BB962C8B-B14F-4D97-AF65-F5344CB8AC3E}">
        <p14:creationId xmlns:p14="http://schemas.microsoft.com/office/powerpoint/2010/main" val="329343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6B9783-795C-44C9-B931-586EFBD2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4" y="251382"/>
            <a:ext cx="584835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136F8-DD36-4301-82FA-D36C277E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43" y="2692400"/>
            <a:ext cx="4893012" cy="3653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69B04-9838-4154-B7AB-CCF3A8F99677}"/>
              </a:ext>
            </a:extLst>
          </p:cNvPr>
          <p:cNvSpPr txBox="1"/>
          <p:nvPr/>
        </p:nvSpPr>
        <p:spPr>
          <a:xfrm>
            <a:off x="6843860" y="509047"/>
            <a:ext cx="39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Q12 example output</a:t>
            </a:r>
          </a:p>
        </p:txBody>
      </p:sp>
    </p:spTree>
    <p:extLst>
      <p:ext uri="{BB962C8B-B14F-4D97-AF65-F5344CB8AC3E}">
        <p14:creationId xmlns:p14="http://schemas.microsoft.com/office/powerpoint/2010/main" val="304246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174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HW4 Support Material</vt:lpstr>
      <vt:lpstr>PowerPoint Presentation</vt:lpstr>
      <vt:lpstr>PowerPoint Presentation</vt:lpstr>
      <vt:lpstr>PowerPoint Presentation</vt:lpstr>
      <vt:lpstr>Data Science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 Support Material</dc:title>
  <dc:creator>G K</dc:creator>
  <cp:lastModifiedBy>G K</cp:lastModifiedBy>
  <cp:revision>13</cp:revision>
  <dcterms:created xsi:type="dcterms:W3CDTF">2017-02-12T20:27:32Z</dcterms:created>
  <dcterms:modified xsi:type="dcterms:W3CDTF">2019-01-31T02:07:18Z</dcterms:modified>
</cp:coreProperties>
</file>