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2" y="3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3731-49E9-454F-85DC-F644A519F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from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311E-2C74-4F1D-AF10-503157CE1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Netflix, Amazon, Spotify and others cater to your wants</a:t>
            </a:r>
          </a:p>
        </p:txBody>
      </p:sp>
    </p:spTree>
    <p:extLst>
      <p:ext uri="{BB962C8B-B14F-4D97-AF65-F5344CB8AC3E}">
        <p14:creationId xmlns:p14="http://schemas.microsoft.com/office/powerpoint/2010/main" val="386650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F68-E083-4ACD-9554-90CF95CC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2417-B13D-4C45-81EE-60C11C83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5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CA35-EA77-472E-BB54-B74000CC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EA13-1B39-4E46-9D17-D8077FF9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D4D6-643B-4344-85C8-F8AC0BC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FAB-CFFC-4A8E-A00B-D0EB6E166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622-BB33-40F6-BE0C-3358DB93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54FE-9A56-42C1-A117-1C210E1C9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541A-8596-4CA9-902D-656B8A3E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8816-CC42-4589-9980-6D545074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81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290</TotalTime>
  <Words>16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Learning from you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you</dc:title>
  <dc:creator>Martin Alonso</dc:creator>
  <cp:lastModifiedBy>Martin Alonso</cp:lastModifiedBy>
  <cp:revision>2</cp:revision>
  <dcterms:created xsi:type="dcterms:W3CDTF">2018-12-02T21:29:06Z</dcterms:created>
  <dcterms:modified xsi:type="dcterms:W3CDTF">2018-12-03T02:19:07Z</dcterms:modified>
</cp:coreProperties>
</file>