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87" r:id="rId6"/>
    <p:sldId id="291" r:id="rId7"/>
    <p:sldId id="279" r:id="rId8"/>
    <p:sldId id="283" r:id="rId9"/>
    <p:sldId id="289" r:id="rId10"/>
    <p:sldId id="292" r:id="rId1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38" autoAdjust="0"/>
  </p:normalViewPr>
  <p:slideViewPr>
    <p:cSldViewPr>
      <p:cViewPr varScale="1">
        <p:scale>
          <a:sx n="50" d="100"/>
          <a:sy n="50" d="100"/>
        </p:scale>
        <p:origin x="15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70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04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17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767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699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483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063" y="852663"/>
            <a:ext cx="8070272" cy="941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4061" y="2192205"/>
            <a:ext cx="8070276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61" Type="http://schemas.openxmlformats.org/officeDocument/2006/relationships/image" Target="../media/image59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9.png"/><Relationship Id="rId117" Type="http://schemas.openxmlformats.org/officeDocument/2006/relationships/image" Target="../media/image180.png"/><Relationship Id="rId21" Type="http://schemas.openxmlformats.org/officeDocument/2006/relationships/image" Target="../media/image84.png"/><Relationship Id="rId42" Type="http://schemas.openxmlformats.org/officeDocument/2006/relationships/image" Target="../media/image105.png"/><Relationship Id="rId47" Type="http://schemas.openxmlformats.org/officeDocument/2006/relationships/image" Target="../media/image110.png"/><Relationship Id="rId63" Type="http://schemas.openxmlformats.org/officeDocument/2006/relationships/image" Target="../media/image126.png"/><Relationship Id="rId68" Type="http://schemas.openxmlformats.org/officeDocument/2006/relationships/image" Target="../media/image131.png"/><Relationship Id="rId84" Type="http://schemas.openxmlformats.org/officeDocument/2006/relationships/image" Target="../media/image147.png"/><Relationship Id="rId89" Type="http://schemas.openxmlformats.org/officeDocument/2006/relationships/image" Target="../media/image152.png"/><Relationship Id="rId112" Type="http://schemas.openxmlformats.org/officeDocument/2006/relationships/image" Target="../media/image175.png"/><Relationship Id="rId133" Type="http://schemas.openxmlformats.org/officeDocument/2006/relationships/image" Target="../media/image196.png"/><Relationship Id="rId138" Type="http://schemas.openxmlformats.org/officeDocument/2006/relationships/image" Target="../media/image201.png"/><Relationship Id="rId154" Type="http://schemas.openxmlformats.org/officeDocument/2006/relationships/image" Target="../media/image217.png"/><Relationship Id="rId159" Type="http://schemas.openxmlformats.org/officeDocument/2006/relationships/image" Target="../media/image222.png"/><Relationship Id="rId175" Type="http://schemas.openxmlformats.org/officeDocument/2006/relationships/image" Target="../media/image238.png"/><Relationship Id="rId170" Type="http://schemas.openxmlformats.org/officeDocument/2006/relationships/image" Target="../media/image233.png"/><Relationship Id="rId16" Type="http://schemas.openxmlformats.org/officeDocument/2006/relationships/image" Target="../media/image79.png"/><Relationship Id="rId107" Type="http://schemas.openxmlformats.org/officeDocument/2006/relationships/image" Target="../media/image170.png"/><Relationship Id="rId11" Type="http://schemas.openxmlformats.org/officeDocument/2006/relationships/image" Target="../media/image74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53" Type="http://schemas.openxmlformats.org/officeDocument/2006/relationships/image" Target="../media/image116.png"/><Relationship Id="rId58" Type="http://schemas.openxmlformats.org/officeDocument/2006/relationships/image" Target="../media/image121.png"/><Relationship Id="rId74" Type="http://schemas.openxmlformats.org/officeDocument/2006/relationships/image" Target="../media/image137.png"/><Relationship Id="rId79" Type="http://schemas.openxmlformats.org/officeDocument/2006/relationships/image" Target="../media/image142.png"/><Relationship Id="rId102" Type="http://schemas.openxmlformats.org/officeDocument/2006/relationships/image" Target="../media/image165.png"/><Relationship Id="rId123" Type="http://schemas.openxmlformats.org/officeDocument/2006/relationships/image" Target="../media/image186.png"/><Relationship Id="rId128" Type="http://schemas.openxmlformats.org/officeDocument/2006/relationships/image" Target="../media/image191.png"/><Relationship Id="rId144" Type="http://schemas.openxmlformats.org/officeDocument/2006/relationships/image" Target="../media/image207.png"/><Relationship Id="rId149" Type="http://schemas.openxmlformats.org/officeDocument/2006/relationships/image" Target="../media/image212.png"/><Relationship Id="rId5" Type="http://schemas.openxmlformats.org/officeDocument/2006/relationships/image" Target="../media/image68.png"/><Relationship Id="rId90" Type="http://schemas.openxmlformats.org/officeDocument/2006/relationships/image" Target="../media/image153.png"/><Relationship Id="rId95" Type="http://schemas.openxmlformats.org/officeDocument/2006/relationships/image" Target="../media/image158.png"/><Relationship Id="rId160" Type="http://schemas.openxmlformats.org/officeDocument/2006/relationships/image" Target="../media/image223.png"/><Relationship Id="rId165" Type="http://schemas.openxmlformats.org/officeDocument/2006/relationships/image" Target="../media/image228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43" Type="http://schemas.openxmlformats.org/officeDocument/2006/relationships/image" Target="../media/image106.png"/><Relationship Id="rId48" Type="http://schemas.openxmlformats.org/officeDocument/2006/relationships/image" Target="../media/image111.png"/><Relationship Id="rId64" Type="http://schemas.openxmlformats.org/officeDocument/2006/relationships/image" Target="../media/image127.png"/><Relationship Id="rId69" Type="http://schemas.openxmlformats.org/officeDocument/2006/relationships/image" Target="../media/image132.png"/><Relationship Id="rId113" Type="http://schemas.openxmlformats.org/officeDocument/2006/relationships/image" Target="../media/image176.png"/><Relationship Id="rId118" Type="http://schemas.openxmlformats.org/officeDocument/2006/relationships/image" Target="../media/image181.png"/><Relationship Id="rId134" Type="http://schemas.openxmlformats.org/officeDocument/2006/relationships/image" Target="../media/image197.png"/><Relationship Id="rId139" Type="http://schemas.openxmlformats.org/officeDocument/2006/relationships/image" Target="../media/image202.png"/><Relationship Id="rId80" Type="http://schemas.openxmlformats.org/officeDocument/2006/relationships/image" Target="../media/image143.png"/><Relationship Id="rId85" Type="http://schemas.openxmlformats.org/officeDocument/2006/relationships/image" Target="../media/image148.png"/><Relationship Id="rId150" Type="http://schemas.openxmlformats.org/officeDocument/2006/relationships/image" Target="../media/image213.png"/><Relationship Id="rId155" Type="http://schemas.openxmlformats.org/officeDocument/2006/relationships/image" Target="../media/image218.png"/><Relationship Id="rId171" Type="http://schemas.openxmlformats.org/officeDocument/2006/relationships/image" Target="../media/image234.png"/><Relationship Id="rId176" Type="http://schemas.openxmlformats.org/officeDocument/2006/relationships/image" Target="../media/image239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59" Type="http://schemas.openxmlformats.org/officeDocument/2006/relationships/image" Target="../media/image122.png"/><Relationship Id="rId103" Type="http://schemas.openxmlformats.org/officeDocument/2006/relationships/image" Target="../media/image166.png"/><Relationship Id="rId108" Type="http://schemas.openxmlformats.org/officeDocument/2006/relationships/image" Target="../media/image171.png"/><Relationship Id="rId124" Type="http://schemas.openxmlformats.org/officeDocument/2006/relationships/image" Target="../media/image187.png"/><Relationship Id="rId129" Type="http://schemas.openxmlformats.org/officeDocument/2006/relationships/image" Target="../media/image192.png"/><Relationship Id="rId54" Type="http://schemas.openxmlformats.org/officeDocument/2006/relationships/image" Target="../media/image117.png"/><Relationship Id="rId70" Type="http://schemas.openxmlformats.org/officeDocument/2006/relationships/image" Target="../media/image133.png"/><Relationship Id="rId75" Type="http://schemas.openxmlformats.org/officeDocument/2006/relationships/image" Target="../media/image138.png"/><Relationship Id="rId91" Type="http://schemas.openxmlformats.org/officeDocument/2006/relationships/image" Target="../media/image154.png"/><Relationship Id="rId96" Type="http://schemas.openxmlformats.org/officeDocument/2006/relationships/image" Target="../media/image159.png"/><Relationship Id="rId140" Type="http://schemas.openxmlformats.org/officeDocument/2006/relationships/image" Target="../media/image203.png"/><Relationship Id="rId145" Type="http://schemas.openxmlformats.org/officeDocument/2006/relationships/image" Target="../media/image208.png"/><Relationship Id="rId161" Type="http://schemas.openxmlformats.org/officeDocument/2006/relationships/image" Target="../media/image224.png"/><Relationship Id="rId166" Type="http://schemas.openxmlformats.org/officeDocument/2006/relationships/image" Target="../media/image2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49" Type="http://schemas.openxmlformats.org/officeDocument/2006/relationships/image" Target="../media/image112.png"/><Relationship Id="rId114" Type="http://schemas.openxmlformats.org/officeDocument/2006/relationships/image" Target="../media/image177.png"/><Relationship Id="rId119" Type="http://schemas.openxmlformats.org/officeDocument/2006/relationships/image" Target="../media/image182.png"/><Relationship Id="rId10" Type="http://schemas.openxmlformats.org/officeDocument/2006/relationships/image" Target="../media/image73.png"/><Relationship Id="rId31" Type="http://schemas.openxmlformats.org/officeDocument/2006/relationships/image" Target="../media/image94.png"/><Relationship Id="rId44" Type="http://schemas.openxmlformats.org/officeDocument/2006/relationships/image" Target="../media/image107.png"/><Relationship Id="rId52" Type="http://schemas.openxmlformats.org/officeDocument/2006/relationships/image" Target="../media/image115.png"/><Relationship Id="rId60" Type="http://schemas.openxmlformats.org/officeDocument/2006/relationships/image" Target="../media/image123.png"/><Relationship Id="rId65" Type="http://schemas.openxmlformats.org/officeDocument/2006/relationships/image" Target="../media/image128.png"/><Relationship Id="rId73" Type="http://schemas.openxmlformats.org/officeDocument/2006/relationships/image" Target="../media/image136.png"/><Relationship Id="rId78" Type="http://schemas.openxmlformats.org/officeDocument/2006/relationships/image" Target="../media/image141.png"/><Relationship Id="rId81" Type="http://schemas.openxmlformats.org/officeDocument/2006/relationships/image" Target="../media/image144.png"/><Relationship Id="rId86" Type="http://schemas.openxmlformats.org/officeDocument/2006/relationships/image" Target="../media/image149.png"/><Relationship Id="rId94" Type="http://schemas.openxmlformats.org/officeDocument/2006/relationships/image" Target="../media/image157.png"/><Relationship Id="rId99" Type="http://schemas.openxmlformats.org/officeDocument/2006/relationships/image" Target="../media/image162.png"/><Relationship Id="rId101" Type="http://schemas.openxmlformats.org/officeDocument/2006/relationships/image" Target="../media/image164.png"/><Relationship Id="rId122" Type="http://schemas.openxmlformats.org/officeDocument/2006/relationships/image" Target="../media/image185.png"/><Relationship Id="rId130" Type="http://schemas.openxmlformats.org/officeDocument/2006/relationships/image" Target="../media/image193.png"/><Relationship Id="rId135" Type="http://schemas.openxmlformats.org/officeDocument/2006/relationships/image" Target="../media/image198.png"/><Relationship Id="rId143" Type="http://schemas.openxmlformats.org/officeDocument/2006/relationships/image" Target="../media/image206.png"/><Relationship Id="rId148" Type="http://schemas.openxmlformats.org/officeDocument/2006/relationships/image" Target="../media/image211.png"/><Relationship Id="rId151" Type="http://schemas.openxmlformats.org/officeDocument/2006/relationships/image" Target="../media/image214.png"/><Relationship Id="rId156" Type="http://schemas.openxmlformats.org/officeDocument/2006/relationships/image" Target="../media/image219.png"/><Relationship Id="rId164" Type="http://schemas.openxmlformats.org/officeDocument/2006/relationships/image" Target="../media/image227.png"/><Relationship Id="rId169" Type="http://schemas.openxmlformats.org/officeDocument/2006/relationships/image" Target="../media/image232.png"/><Relationship Id="rId177" Type="http://schemas.openxmlformats.org/officeDocument/2006/relationships/image" Target="../media/image240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72" Type="http://schemas.openxmlformats.org/officeDocument/2006/relationships/image" Target="../media/image235.png"/><Relationship Id="rId180" Type="http://schemas.openxmlformats.org/officeDocument/2006/relationships/image" Target="../media/image243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9" Type="http://schemas.openxmlformats.org/officeDocument/2006/relationships/image" Target="../media/image102.png"/><Relationship Id="rId109" Type="http://schemas.openxmlformats.org/officeDocument/2006/relationships/image" Target="../media/image172.png"/><Relationship Id="rId34" Type="http://schemas.openxmlformats.org/officeDocument/2006/relationships/image" Target="../media/image97.png"/><Relationship Id="rId50" Type="http://schemas.openxmlformats.org/officeDocument/2006/relationships/image" Target="../media/image113.png"/><Relationship Id="rId55" Type="http://schemas.openxmlformats.org/officeDocument/2006/relationships/image" Target="../media/image118.png"/><Relationship Id="rId76" Type="http://schemas.openxmlformats.org/officeDocument/2006/relationships/image" Target="../media/image139.png"/><Relationship Id="rId97" Type="http://schemas.openxmlformats.org/officeDocument/2006/relationships/image" Target="../media/image160.png"/><Relationship Id="rId104" Type="http://schemas.openxmlformats.org/officeDocument/2006/relationships/image" Target="../media/image167.png"/><Relationship Id="rId120" Type="http://schemas.openxmlformats.org/officeDocument/2006/relationships/image" Target="../media/image183.png"/><Relationship Id="rId125" Type="http://schemas.openxmlformats.org/officeDocument/2006/relationships/image" Target="../media/image188.png"/><Relationship Id="rId141" Type="http://schemas.openxmlformats.org/officeDocument/2006/relationships/image" Target="../media/image204.png"/><Relationship Id="rId146" Type="http://schemas.openxmlformats.org/officeDocument/2006/relationships/image" Target="../media/image209.png"/><Relationship Id="rId167" Type="http://schemas.openxmlformats.org/officeDocument/2006/relationships/image" Target="../media/image230.png"/><Relationship Id="rId7" Type="http://schemas.openxmlformats.org/officeDocument/2006/relationships/image" Target="../media/image70.png"/><Relationship Id="rId71" Type="http://schemas.openxmlformats.org/officeDocument/2006/relationships/image" Target="../media/image134.png"/><Relationship Id="rId92" Type="http://schemas.openxmlformats.org/officeDocument/2006/relationships/image" Target="../media/image155.png"/><Relationship Id="rId162" Type="http://schemas.openxmlformats.org/officeDocument/2006/relationships/image" Target="../media/image225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92.png"/><Relationship Id="rId24" Type="http://schemas.openxmlformats.org/officeDocument/2006/relationships/image" Target="../media/image87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66" Type="http://schemas.openxmlformats.org/officeDocument/2006/relationships/image" Target="../media/image129.png"/><Relationship Id="rId87" Type="http://schemas.openxmlformats.org/officeDocument/2006/relationships/image" Target="../media/image150.png"/><Relationship Id="rId110" Type="http://schemas.openxmlformats.org/officeDocument/2006/relationships/image" Target="../media/image173.png"/><Relationship Id="rId115" Type="http://schemas.openxmlformats.org/officeDocument/2006/relationships/image" Target="../media/image178.png"/><Relationship Id="rId131" Type="http://schemas.openxmlformats.org/officeDocument/2006/relationships/image" Target="../media/image194.png"/><Relationship Id="rId136" Type="http://schemas.openxmlformats.org/officeDocument/2006/relationships/image" Target="../media/image199.png"/><Relationship Id="rId157" Type="http://schemas.openxmlformats.org/officeDocument/2006/relationships/image" Target="../media/image220.png"/><Relationship Id="rId178" Type="http://schemas.openxmlformats.org/officeDocument/2006/relationships/image" Target="../media/image241.png"/><Relationship Id="rId61" Type="http://schemas.openxmlformats.org/officeDocument/2006/relationships/image" Target="../media/image124.png"/><Relationship Id="rId82" Type="http://schemas.openxmlformats.org/officeDocument/2006/relationships/image" Target="../media/image145.png"/><Relationship Id="rId152" Type="http://schemas.openxmlformats.org/officeDocument/2006/relationships/image" Target="../media/image215.png"/><Relationship Id="rId173" Type="http://schemas.openxmlformats.org/officeDocument/2006/relationships/image" Target="../media/image236.png"/><Relationship Id="rId19" Type="http://schemas.openxmlformats.org/officeDocument/2006/relationships/image" Target="../media/image82.png"/><Relationship Id="rId14" Type="http://schemas.openxmlformats.org/officeDocument/2006/relationships/image" Target="../media/image77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56" Type="http://schemas.openxmlformats.org/officeDocument/2006/relationships/image" Target="../media/image119.png"/><Relationship Id="rId77" Type="http://schemas.openxmlformats.org/officeDocument/2006/relationships/image" Target="../media/image140.png"/><Relationship Id="rId100" Type="http://schemas.openxmlformats.org/officeDocument/2006/relationships/image" Target="../media/image163.png"/><Relationship Id="rId105" Type="http://schemas.openxmlformats.org/officeDocument/2006/relationships/image" Target="../media/image168.png"/><Relationship Id="rId126" Type="http://schemas.openxmlformats.org/officeDocument/2006/relationships/image" Target="../media/image189.png"/><Relationship Id="rId147" Type="http://schemas.openxmlformats.org/officeDocument/2006/relationships/image" Target="../media/image210.png"/><Relationship Id="rId168" Type="http://schemas.openxmlformats.org/officeDocument/2006/relationships/image" Target="../media/image231.png"/><Relationship Id="rId8" Type="http://schemas.openxmlformats.org/officeDocument/2006/relationships/image" Target="../media/image71.png"/><Relationship Id="rId51" Type="http://schemas.openxmlformats.org/officeDocument/2006/relationships/image" Target="../media/image114.png"/><Relationship Id="rId72" Type="http://schemas.openxmlformats.org/officeDocument/2006/relationships/image" Target="../media/image135.png"/><Relationship Id="rId93" Type="http://schemas.openxmlformats.org/officeDocument/2006/relationships/image" Target="../media/image156.png"/><Relationship Id="rId98" Type="http://schemas.openxmlformats.org/officeDocument/2006/relationships/image" Target="../media/image161.png"/><Relationship Id="rId121" Type="http://schemas.openxmlformats.org/officeDocument/2006/relationships/image" Target="../media/image184.png"/><Relationship Id="rId142" Type="http://schemas.openxmlformats.org/officeDocument/2006/relationships/image" Target="../media/image205.png"/><Relationship Id="rId163" Type="http://schemas.openxmlformats.org/officeDocument/2006/relationships/image" Target="../media/image226.png"/><Relationship Id="rId3" Type="http://schemas.openxmlformats.org/officeDocument/2006/relationships/image" Target="../media/image66.png"/><Relationship Id="rId25" Type="http://schemas.openxmlformats.org/officeDocument/2006/relationships/image" Target="../media/image88.png"/><Relationship Id="rId46" Type="http://schemas.openxmlformats.org/officeDocument/2006/relationships/image" Target="../media/image109.png"/><Relationship Id="rId67" Type="http://schemas.openxmlformats.org/officeDocument/2006/relationships/image" Target="../media/image130.png"/><Relationship Id="rId116" Type="http://schemas.openxmlformats.org/officeDocument/2006/relationships/image" Target="../media/image179.png"/><Relationship Id="rId137" Type="http://schemas.openxmlformats.org/officeDocument/2006/relationships/image" Target="../media/image200.png"/><Relationship Id="rId158" Type="http://schemas.openxmlformats.org/officeDocument/2006/relationships/image" Target="../media/image221.png"/><Relationship Id="rId20" Type="http://schemas.openxmlformats.org/officeDocument/2006/relationships/image" Target="../media/image83.png"/><Relationship Id="rId41" Type="http://schemas.openxmlformats.org/officeDocument/2006/relationships/image" Target="../media/image104.png"/><Relationship Id="rId62" Type="http://schemas.openxmlformats.org/officeDocument/2006/relationships/image" Target="../media/image125.png"/><Relationship Id="rId83" Type="http://schemas.openxmlformats.org/officeDocument/2006/relationships/image" Target="../media/image146.png"/><Relationship Id="rId88" Type="http://schemas.openxmlformats.org/officeDocument/2006/relationships/image" Target="../media/image151.png"/><Relationship Id="rId111" Type="http://schemas.openxmlformats.org/officeDocument/2006/relationships/image" Target="../media/image174.png"/><Relationship Id="rId132" Type="http://schemas.openxmlformats.org/officeDocument/2006/relationships/image" Target="../media/image195.png"/><Relationship Id="rId153" Type="http://schemas.openxmlformats.org/officeDocument/2006/relationships/image" Target="../media/image216.png"/><Relationship Id="rId174" Type="http://schemas.openxmlformats.org/officeDocument/2006/relationships/image" Target="../media/image237.png"/><Relationship Id="rId179" Type="http://schemas.openxmlformats.org/officeDocument/2006/relationships/image" Target="../media/image242.png"/><Relationship Id="rId15" Type="http://schemas.openxmlformats.org/officeDocument/2006/relationships/image" Target="../media/image78.png"/><Relationship Id="rId36" Type="http://schemas.openxmlformats.org/officeDocument/2006/relationships/image" Target="../media/image99.png"/><Relationship Id="rId57" Type="http://schemas.openxmlformats.org/officeDocument/2006/relationships/image" Target="../media/image120.png"/><Relationship Id="rId106" Type="http://schemas.openxmlformats.org/officeDocument/2006/relationships/image" Target="../media/image169.png"/><Relationship Id="rId127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jpg"/><Relationship Id="rId2" Type="http://schemas.openxmlformats.org/officeDocument/2006/relationships/image" Target="../media/image24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21738" y="2386239"/>
            <a:ext cx="7614922" cy="133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60"/>
              </a:lnSpc>
            </a:pPr>
            <a:r>
              <a:rPr lang="en-US" sz="4400" spc="-200" dirty="0">
                <a:solidFill>
                  <a:srgbClr val="000000"/>
                </a:solidFill>
                <a:latin typeface="+mn-lt"/>
              </a:rPr>
              <a:t>Poster Critique Framework </a:t>
            </a:r>
            <a:br>
              <a:rPr lang="en-US" sz="4400" spc="-200" dirty="0">
                <a:solidFill>
                  <a:srgbClr val="000000"/>
                </a:solidFill>
                <a:latin typeface="+mn-lt"/>
              </a:rPr>
            </a:br>
            <a:r>
              <a:rPr lang="en-US" sz="4400" spc="-200" dirty="0">
                <a:solidFill>
                  <a:srgbClr val="000000"/>
                </a:solidFill>
                <a:latin typeface="+mn-lt"/>
              </a:rPr>
              <a:t>   + Poster Design Script (lecture 4.7)</a:t>
            </a:r>
            <a:endParaRPr sz="44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3433" y="4815216"/>
            <a:ext cx="10795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0" dirty="0">
                <a:solidFill>
                  <a:srgbClr val="898989"/>
                </a:solidFill>
                <a:latin typeface="Century Gothic"/>
                <a:cs typeface="Century Gothic"/>
              </a:rPr>
              <a:t>IST719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7617841" cy="910532"/>
          </a:xfrm>
          <a:prstGeom prst="rect">
            <a:avLst/>
          </a:prstGeom>
        </p:spPr>
        <p:txBody>
          <a:bodyPr vert="horz" wrap="square" lIns="0" tIns="234531" rIns="0" bIns="0" rtlCol="0">
            <a:spAutoFit/>
          </a:bodyPr>
          <a:lstStyle/>
          <a:p>
            <a:pPr marL="13970">
              <a:lnSpc>
                <a:spcPts val="5759"/>
              </a:lnSpc>
            </a:pPr>
            <a:r>
              <a:rPr sz="4400" dirty="0">
                <a:solidFill>
                  <a:schemeClr val="tx1"/>
                </a:solidFill>
              </a:rPr>
              <a:t>De</a:t>
            </a:r>
            <a:r>
              <a:rPr sz="4400" spc="6" dirty="0">
                <a:solidFill>
                  <a:schemeClr val="tx1"/>
                </a:solidFill>
              </a:rPr>
              <a:t>si</a:t>
            </a:r>
            <a:r>
              <a:rPr sz="4400" dirty="0">
                <a:solidFill>
                  <a:schemeClr val="tx1"/>
                </a:solidFill>
              </a:rPr>
              <a:t>gn</a:t>
            </a:r>
            <a:r>
              <a:rPr sz="4400" spc="-17" dirty="0">
                <a:solidFill>
                  <a:schemeClr val="tx1"/>
                </a:solidFill>
              </a:rPr>
              <a:t> </a:t>
            </a:r>
            <a:r>
              <a:rPr sz="4400" dirty="0">
                <a:solidFill>
                  <a:schemeClr val="tx1"/>
                </a:solidFill>
              </a:rPr>
              <a:t>D</a:t>
            </a:r>
            <a:r>
              <a:rPr sz="4400" spc="6" dirty="0">
                <a:solidFill>
                  <a:schemeClr val="tx1"/>
                </a:solidFill>
              </a:rPr>
              <a:t>iss</a:t>
            </a:r>
            <a:r>
              <a:rPr sz="4400" dirty="0">
                <a:solidFill>
                  <a:schemeClr val="tx1"/>
                </a:solidFill>
              </a:rPr>
              <a:t>e</a:t>
            </a:r>
            <a:r>
              <a:rPr sz="4400" spc="6" dirty="0">
                <a:solidFill>
                  <a:schemeClr val="tx1"/>
                </a:solidFill>
              </a:rPr>
              <a:t>c</a:t>
            </a:r>
            <a:r>
              <a:rPr sz="4400" dirty="0">
                <a:solidFill>
                  <a:schemeClr val="tx1"/>
                </a:solidFill>
              </a:rPr>
              <a:t>t</a:t>
            </a:r>
            <a:r>
              <a:rPr sz="4400" spc="-11" dirty="0">
                <a:solidFill>
                  <a:schemeClr val="tx1"/>
                </a:solidFill>
              </a:rPr>
              <a:t>i</a:t>
            </a:r>
            <a:r>
              <a:rPr sz="4400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1327"/>
            <a:ext cx="8305800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170" indent="-457200">
              <a:spcBef>
                <a:spcPts val="314"/>
              </a:spcBef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Poster Design script from lecture 4.7 </a:t>
            </a:r>
          </a:p>
          <a:p>
            <a:pPr marL="928370" lvl="1" indent="-457200">
              <a:spcBef>
                <a:spcPts val="314"/>
              </a:spcBef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Separate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attachement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4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852663"/>
            <a:ext cx="8072120" cy="805578"/>
          </a:xfrm>
          <a:prstGeom prst="rect">
            <a:avLst/>
          </a:prstGeom>
        </p:spPr>
        <p:txBody>
          <a:bodyPr vert="horz" wrap="square" lIns="0" tIns="24914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600" dirty="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166414"/>
            <a:ext cx="5106670" cy="152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35" dirty="0">
                <a:latin typeface="Century Gothic"/>
                <a:cs typeface="Century Gothic"/>
              </a:rPr>
              <a:t>Design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-55" dirty="0">
                <a:latin typeface="Century Gothic"/>
                <a:cs typeface="Century Gothic"/>
              </a:rPr>
              <a:t>elements</a:t>
            </a:r>
            <a:endParaRPr sz="3200" dirty="0">
              <a:latin typeface="Century Gothic"/>
              <a:cs typeface="Century Gothic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Arial"/>
              <a:buChar char="•"/>
              <a:tabLst>
                <a:tab pos="756285" algn="l"/>
              </a:tabLst>
            </a:pPr>
            <a:r>
              <a:rPr sz="2800" spc="345" dirty="0">
                <a:latin typeface="Century Gothic"/>
                <a:cs typeface="Century Gothic"/>
              </a:rPr>
              <a:t>P</a:t>
            </a:r>
            <a:r>
              <a:rPr sz="2800" spc="114" dirty="0">
                <a:latin typeface="Century Gothic"/>
                <a:cs typeface="Century Gothic"/>
              </a:rPr>
              <a:t>r</a:t>
            </a:r>
            <a:r>
              <a:rPr sz="2800" spc="-85" dirty="0">
                <a:latin typeface="Century Gothic"/>
                <a:cs typeface="Century Gothic"/>
              </a:rPr>
              <a:t>e-attent</a:t>
            </a:r>
            <a:r>
              <a:rPr sz="2800" spc="-65" dirty="0">
                <a:latin typeface="Century Gothic"/>
                <a:cs typeface="Century Gothic"/>
              </a:rPr>
              <a:t>i</a:t>
            </a:r>
            <a:r>
              <a:rPr sz="2800" spc="-280" dirty="0">
                <a:latin typeface="Century Gothic"/>
                <a:cs typeface="Century Gothic"/>
              </a:rPr>
              <a:t>v</a:t>
            </a:r>
            <a:r>
              <a:rPr sz="2800" spc="-310" dirty="0">
                <a:latin typeface="Century Gothic"/>
                <a:cs typeface="Century Gothic"/>
              </a:rPr>
              <a:t>e</a:t>
            </a:r>
            <a:r>
              <a:rPr sz="2800" spc="95" dirty="0">
                <a:latin typeface="Century Gothic"/>
                <a:cs typeface="Century Gothic"/>
              </a:rPr>
              <a:t> </a:t>
            </a:r>
            <a:r>
              <a:rPr sz="2800" spc="20" dirty="0">
                <a:latin typeface="Century Gothic"/>
                <a:cs typeface="Century Gothic"/>
              </a:rPr>
              <a:t>attri</a:t>
            </a:r>
            <a:r>
              <a:rPr sz="2800" spc="5" dirty="0">
                <a:latin typeface="Century Gothic"/>
                <a:cs typeface="Century Gothic"/>
              </a:rPr>
              <a:t>butes</a:t>
            </a:r>
            <a:endParaRPr sz="2800" dirty="0">
              <a:latin typeface="Century Gothic"/>
              <a:cs typeface="Century Gothic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Font typeface="Arial"/>
              <a:buChar char="•"/>
              <a:tabLst>
                <a:tab pos="756285" algn="l"/>
              </a:tabLst>
            </a:pPr>
            <a:r>
              <a:rPr sz="2800" dirty="0">
                <a:latin typeface="Century Gothic"/>
                <a:cs typeface="Century Gothic"/>
              </a:rPr>
              <a:t>Colors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660" y="2337864"/>
            <a:ext cx="7915275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3200" spc="-350" dirty="0">
                <a:latin typeface="Century Gothic"/>
                <a:cs typeface="Century Gothic"/>
              </a:rPr>
              <a:t>W</a:t>
            </a:r>
            <a:r>
              <a:rPr sz="3200" spc="-355" dirty="0">
                <a:latin typeface="Century Gothic"/>
                <a:cs typeface="Century Gothic"/>
              </a:rPr>
              <a:t>e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260" dirty="0">
                <a:latin typeface="Century Gothic"/>
                <a:cs typeface="Century Gothic"/>
              </a:rPr>
              <a:t>r</a:t>
            </a:r>
            <a:r>
              <a:rPr sz="3200" spc="-60" dirty="0">
                <a:latin typeface="Century Gothic"/>
                <a:cs typeface="Century Gothic"/>
              </a:rPr>
              <a:t>ely</a:t>
            </a:r>
            <a:r>
              <a:rPr sz="3200" spc="114" dirty="0">
                <a:latin typeface="Century Gothic"/>
                <a:cs typeface="Century Gothic"/>
              </a:rPr>
              <a:t> </a:t>
            </a:r>
            <a:r>
              <a:rPr sz="3200" spc="-175" dirty="0">
                <a:latin typeface="Century Gothic"/>
                <a:cs typeface="Century Gothic"/>
              </a:rPr>
              <a:t>o</a:t>
            </a:r>
            <a:r>
              <a:rPr sz="3200" spc="-160" dirty="0">
                <a:latin typeface="Century Gothic"/>
                <a:cs typeface="Century Gothic"/>
              </a:rPr>
              <a:t>n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60" dirty="0">
                <a:latin typeface="Century Gothic"/>
                <a:cs typeface="Century Gothic"/>
              </a:rPr>
              <a:t>p</a:t>
            </a:r>
            <a:r>
              <a:rPr sz="3200" spc="-40" dirty="0">
                <a:latin typeface="Century Gothic"/>
                <a:cs typeface="Century Gothic"/>
              </a:rPr>
              <a:t>r</a:t>
            </a:r>
            <a:r>
              <a:rPr sz="3200" spc="-95" dirty="0">
                <a:latin typeface="Century Gothic"/>
                <a:cs typeface="Century Gothic"/>
              </a:rPr>
              <a:t>e-attent</a:t>
            </a:r>
            <a:r>
              <a:rPr sz="3200" spc="-75" dirty="0">
                <a:latin typeface="Century Gothic"/>
                <a:cs typeface="Century Gothic"/>
              </a:rPr>
              <a:t>i</a:t>
            </a:r>
            <a:r>
              <a:rPr sz="3200" spc="-315" dirty="0">
                <a:latin typeface="Century Gothic"/>
                <a:cs typeface="Century Gothic"/>
              </a:rPr>
              <a:t>v</a:t>
            </a:r>
            <a:r>
              <a:rPr sz="3200" spc="-355" dirty="0">
                <a:latin typeface="Century Gothic"/>
                <a:cs typeface="Century Gothic"/>
              </a:rPr>
              <a:t>e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20" dirty="0">
                <a:latin typeface="Century Gothic"/>
                <a:cs typeface="Century Gothic"/>
              </a:rPr>
              <a:t>attri</a:t>
            </a:r>
            <a:r>
              <a:rPr sz="3200" spc="5" dirty="0">
                <a:latin typeface="Century Gothic"/>
                <a:cs typeface="Century Gothic"/>
              </a:rPr>
              <a:t>b</a:t>
            </a:r>
            <a:r>
              <a:rPr sz="3200" spc="10" dirty="0">
                <a:latin typeface="Century Gothic"/>
                <a:cs typeface="Century Gothic"/>
              </a:rPr>
              <a:t>ute</a:t>
            </a:r>
            <a:r>
              <a:rPr sz="3200" spc="-25" dirty="0">
                <a:latin typeface="Century Gothic"/>
                <a:cs typeface="Century Gothic"/>
              </a:rPr>
              <a:t>s</a:t>
            </a:r>
            <a:r>
              <a:rPr sz="3200" spc="105" dirty="0">
                <a:latin typeface="Century Gothic"/>
                <a:cs typeface="Century Gothic"/>
              </a:rPr>
              <a:t>,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50" dirty="0">
                <a:latin typeface="Century Gothic"/>
                <a:cs typeface="Century Gothic"/>
              </a:rPr>
              <a:t>“prior</a:t>
            </a:r>
            <a:r>
              <a:rPr sz="3200" spc="30" dirty="0">
                <a:latin typeface="Century Gothic"/>
                <a:cs typeface="Century Gothic"/>
              </a:rPr>
              <a:t> </a:t>
            </a:r>
            <a:r>
              <a:rPr sz="3200" spc="-70" dirty="0">
                <a:latin typeface="Century Gothic"/>
                <a:cs typeface="Century Gothic"/>
              </a:rPr>
              <a:t>t</a:t>
            </a:r>
            <a:r>
              <a:rPr sz="3200" spc="-130" dirty="0">
                <a:latin typeface="Century Gothic"/>
                <a:cs typeface="Century Gothic"/>
              </a:rPr>
              <a:t>o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-235" dirty="0">
                <a:latin typeface="Century Gothic"/>
                <a:cs typeface="Century Gothic"/>
              </a:rPr>
              <a:t>and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-50" dirty="0">
                <a:latin typeface="Century Gothic"/>
                <a:cs typeface="Century Gothic"/>
              </a:rPr>
              <a:t>without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3200" spc="-114" dirty="0">
                <a:latin typeface="Century Gothic"/>
                <a:cs typeface="Century Gothic"/>
              </a:rPr>
              <a:t>th</a:t>
            </a:r>
            <a:r>
              <a:rPr sz="3200" spc="-150" dirty="0">
                <a:latin typeface="Century Gothic"/>
                <a:cs typeface="Century Gothic"/>
              </a:rPr>
              <a:t>e</a:t>
            </a:r>
            <a:r>
              <a:rPr sz="3200" spc="114" dirty="0">
                <a:latin typeface="Century Gothic"/>
                <a:cs typeface="Century Gothic"/>
              </a:rPr>
              <a:t> </a:t>
            </a:r>
            <a:r>
              <a:rPr sz="3200" spc="-250" dirty="0">
                <a:latin typeface="Century Gothic"/>
                <a:cs typeface="Century Gothic"/>
              </a:rPr>
              <a:t>nee</a:t>
            </a:r>
            <a:r>
              <a:rPr sz="3200" spc="-265" dirty="0">
                <a:latin typeface="Century Gothic"/>
                <a:cs typeface="Century Gothic"/>
              </a:rPr>
              <a:t>d</a:t>
            </a:r>
            <a:r>
              <a:rPr sz="3200" spc="114" dirty="0">
                <a:latin typeface="Century Gothic"/>
                <a:cs typeface="Century Gothic"/>
              </a:rPr>
              <a:t> </a:t>
            </a:r>
            <a:r>
              <a:rPr sz="3200" spc="-15" dirty="0">
                <a:latin typeface="Century Gothic"/>
                <a:cs typeface="Century Gothic"/>
              </a:rPr>
              <a:t>f</a:t>
            </a:r>
            <a:r>
              <a:rPr sz="3200" spc="35" dirty="0">
                <a:latin typeface="Century Gothic"/>
                <a:cs typeface="Century Gothic"/>
              </a:rPr>
              <a:t>o</a:t>
            </a:r>
            <a:r>
              <a:rPr sz="3200" spc="15" dirty="0">
                <a:latin typeface="Century Gothic"/>
                <a:cs typeface="Century Gothic"/>
              </a:rPr>
              <a:t>r</a:t>
            </a:r>
            <a:r>
              <a:rPr sz="3200" spc="114" dirty="0">
                <a:latin typeface="Century Gothic"/>
                <a:cs typeface="Century Gothic"/>
              </a:rPr>
              <a:t> </a:t>
            </a:r>
            <a:r>
              <a:rPr sz="3200" spc="-55" dirty="0">
                <a:latin typeface="Century Gothic"/>
                <a:cs typeface="Century Gothic"/>
              </a:rPr>
              <a:t>conscious</a:t>
            </a:r>
            <a:r>
              <a:rPr sz="3200" spc="-30" dirty="0">
                <a:latin typeface="Century Gothic"/>
                <a:cs typeface="Century Gothic"/>
              </a:rPr>
              <a:t> </a:t>
            </a:r>
            <a:r>
              <a:rPr sz="3200" spc="-430" dirty="0">
                <a:latin typeface="Century Gothic"/>
                <a:cs typeface="Century Gothic"/>
              </a:rPr>
              <a:t>a</a:t>
            </a:r>
            <a:r>
              <a:rPr sz="3200" spc="-320" dirty="0">
                <a:latin typeface="Century Gothic"/>
                <a:cs typeface="Century Gothic"/>
              </a:rPr>
              <a:t>w</a:t>
            </a:r>
            <a:r>
              <a:rPr sz="3200" spc="-45" dirty="0">
                <a:latin typeface="Century Gothic"/>
                <a:cs typeface="Century Gothic"/>
              </a:rPr>
              <a:t>a</a:t>
            </a:r>
            <a:r>
              <a:rPr sz="3200" spc="-85" dirty="0">
                <a:latin typeface="Century Gothic"/>
                <a:cs typeface="Century Gothic"/>
              </a:rPr>
              <a:t>r</a:t>
            </a:r>
            <a:r>
              <a:rPr sz="3200" dirty="0">
                <a:latin typeface="Century Gothic"/>
                <a:cs typeface="Century Gothic"/>
              </a:rPr>
              <a:t>enes</a:t>
            </a:r>
            <a:r>
              <a:rPr sz="3200" spc="-35" dirty="0">
                <a:latin typeface="Century Gothic"/>
                <a:cs typeface="Century Gothic"/>
              </a:rPr>
              <a:t>s</a:t>
            </a:r>
            <a:r>
              <a:rPr sz="3200" spc="20" dirty="0">
                <a:latin typeface="Century Gothic"/>
                <a:cs typeface="Century Gothic"/>
              </a:rPr>
              <a:t>.”</a:t>
            </a:r>
            <a:r>
              <a:rPr sz="3200" spc="110" dirty="0">
                <a:latin typeface="Century Gothic"/>
                <a:cs typeface="Century Gothic"/>
              </a:rPr>
              <a:t> </a:t>
            </a:r>
            <a:r>
              <a:rPr sz="1800" spc="150" dirty="0">
                <a:solidFill>
                  <a:srgbClr val="7F7F7F"/>
                </a:solidFill>
                <a:latin typeface="Century Gothic"/>
                <a:cs typeface="Century Gothic"/>
              </a:rPr>
              <a:t>FE</a:t>
            </a:r>
            <a:r>
              <a:rPr sz="1800" spc="-350" dirty="0">
                <a:solidFill>
                  <a:srgbClr val="7F7F7F"/>
                </a:solidFill>
                <a:latin typeface="Century Gothic"/>
                <a:cs typeface="Century Gothic"/>
              </a:rPr>
              <a:t>W</a:t>
            </a:r>
            <a:r>
              <a:rPr sz="1800" spc="55" dirty="0">
                <a:solidFill>
                  <a:srgbClr val="7F7F7F"/>
                </a:solidFill>
                <a:latin typeface="Century Gothic"/>
                <a:cs typeface="Century Gothic"/>
              </a:rPr>
              <a:t>,</a:t>
            </a:r>
            <a:r>
              <a:rPr sz="1800" spc="6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7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800" spc="-9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1800" spc="-195" dirty="0">
                <a:solidFill>
                  <a:srgbClr val="7F7F7F"/>
                </a:solidFill>
                <a:latin typeface="Century Gothic"/>
                <a:cs typeface="Century Gothic"/>
              </a:rPr>
              <a:t>w</a:t>
            </a:r>
            <a:r>
              <a:rPr sz="1800" spc="6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70" dirty="0">
                <a:solidFill>
                  <a:srgbClr val="7F7F7F"/>
                </a:solidFill>
                <a:latin typeface="Century Gothic"/>
                <a:cs typeface="Century Gothic"/>
              </a:rPr>
              <a:t>y</a:t>
            </a:r>
            <a:r>
              <a:rPr sz="1800" spc="-100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1800" spc="-90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1800" spc="6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65" dirty="0">
                <a:solidFill>
                  <a:srgbClr val="7F7F7F"/>
                </a:solidFill>
                <a:latin typeface="Century Gothic"/>
                <a:cs typeface="Century Gothic"/>
              </a:rPr>
              <a:t>see</a:t>
            </a:r>
            <a:r>
              <a:rPr sz="1800" spc="6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80" dirty="0">
                <a:solidFill>
                  <a:srgbClr val="7F7F7F"/>
                </a:solidFill>
                <a:latin typeface="Century Gothic"/>
                <a:cs typeface="Century Gothic"/>
              </a:rPr>
              <a:t>it,</a:t>
            </a:r>
            <a:r>
              <a:rPr sz="1800" spc="6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114" dirty="0">
                <a:solidFill>
                  <a:srgbClr val="7F7F7F"/>
                </a:solidFill>
                <a:latin typeface="Century Gothic"/>
                <a:cs typeface="Century Gothic"/>
              </a:rPr>
              <a:t>2009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2286" rIns="0" bIns="0" rtlCol="0">
            <a:spAutoFit/>
          </a:bodyPr>
          <a:lstStyle/>
          <a:p>
            <a:pPr marL="165100">
              <a:lnSpc>
                <a:spcPts val="5225"/>
              </a:lnSpc>
            </a:pPr>
            <a:r>
              <a:rPr spc="-520" dirty="0">
                <a:solidFill>
                  <a:srgbClr val="000000"/>
                </a:solidFill>
              </a:rPr>
              <a:t>V</a:t>
            </a:r>
            <a:r>
              <a:rPr spc="125" dirty="0">
                <a:solidFill>
                  <a:srgbClr val="000000"/>
                </a:solidFill>
              </a:rPr>
              <a:t>isual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35" dirty="0">
                <a:solidFill>
                  <a:srgbClr val="000000"/>
                </a:solidFill>
              </a:rPr>
              <a:t>thinking</a:t>
            </a:r>
            <a:r>
              <a:rPr spc="20" dirty="0">
                <a:solidFill>
                  <a:srgbClr val="000000"/>
                </a:solidFill>
              </a:rPr>
              <a:t>:</a:t>
            </a:r>
            <a:r>
              <a:rPr spc="165" dirty="0">
                <a:solidFill>
                  <a:srgbClr val="000000"/>
                </a:solidFill>
              </a:rPr>
              <a:t> </a:t>
            </a:r>
            <a:r>
              <a:rPr spc="-145" dirty="0">
                <a:solidFill>
                  <a:srgbClr val="000000"/>
                </a:solidFill>
              </a:rPr>
              <a:t>Immedia</a:t>
            </a:r>
            <a:r>
              <a:rPr spc="-185" dirty="0">
                <a:solidFill>
                  <a:srgbClr val="000000"/>
                </a:solidFill>
              </a:rPr>
              <a:t>c</a:t>
            </a:r>
            <a:r>
              <a:rPr spc="-12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1745672" y="4268585"/>
            <a:ext cx="116378" cy="77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2147" y="4293169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5302" y="4268585"/>
            <a:ext cx="116378" cy="777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4470" y="4293169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9086" y="4513810"/>
            <a:ext cx="116378" cy="532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6792" y="4539107"/>
            <a:ext cx="0" cy="440055"/>
          </a:xfrm>
          <a:custGeom>
            <a:avLst/>
            <a:gdLst/>
            <a:ahLst/>
            <a:cxnLst/>
            <a:rect l="l" t="t" r="r" b="b"/>
            <a:pathLst>
              <a:path h="440054">
                <a:moveTo>
                  <a:pt x="0" y="0"/>
                </a:moveTo>
                <a:lnTo>
                  <a:pt x="0" y="439512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2872" y="4268585"/>
            <a:ext cx="116378" cy="77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9114" y="4293169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2294" y="4285211"/>
            <a:ext cx="99752" cy="777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9630" y="4310093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0236" y="4285211"/>
            <a:ext cx="103909" cy="777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0415" y="4310093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4021" y="4285211"/>
            <a:ext cx="149629" cy="777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8125" y="4310093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32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9371" y="4285211"/>
            <a:ext cx="99752" cy="7772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27373" y="4310093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450"/>
                </a:lnTo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2825" y="4210396"/>
            <a:ext cx="116378" cy="3117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9593" y="423393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56611" y="4210396"/>
            <a:ext cx="116378" cy="3117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1916" y="423393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6240" y="4210396"/>
            <a:ext cx="116378" cy="3117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4238" y="423393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60025" y="4210396"/>
            <a:ext cx="116378" cy="3117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16560" y="423393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5294" y="4808912"/>
            <a:ext cx="116378" cy="3117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2287" y="483052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9079" y="4808912"/>
            <a:ext cx="116378" cy="3117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24609" y="483052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8708" y="4808912"/>
            <a:ext cx="120534" cy="3117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76931" y="483052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72494" y="4808912"/>
            <a:ext cx="116378" cy="3117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9254" y="483052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02825" y="4513810"/>
            <a:ext cx="116378" cy="311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59593" y="4538576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06240" y="4513810"/>
            <a:ext cx="116378" cy="3117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4238" y="4538576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60025" y="4513810"/>
            <a:ext cx="116378" cy="311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16560" y="4538576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81796" y="4526279"/>
            <a:ext cx="274320" cy="2701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5754" y="455901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031"/>
                </a:moveTo>
                <a:lnTo>
                  <a:pt x="162031" y="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49982" y="4887883"/>
            <a:ext cx="178723" cy="178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95453" y="491001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62697" y="4509654"/>
            <a:ext cx="344978" cy="34082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10278" y="4532730"/>
            <a:ext cx="250825" cy="250825"/>
          </a:xfrm>
          <a:custGeom>
            <a:avLst/>
            <a:gdLst/>
            <a:ahLst/>
            <a:cxnLst/>
            <a:rect l="l" t="t" r="r" b="b"/>
            <a:pathLst>
              <a:path w="250825" h="250825">
                <a:moveTo>
                  <a:pt x="125133" y="0"/>
                </a:moveTo>
                <a:lnTo>
                  <a:pt x="83619" y="7051"/>
                </a:lnTo>
                <a:lnTo>
                  <a:pt x="47277" y="27165"/>
                </a:lnTo>
                <a:lnTo>
                  <a:pt x="19658" y="57774"/>
                </a:lnTo>
                <a:lnTo>
                  <a:pt x="3335" y="96309"/>
                </a:lnTo>
                <a:lnTo>
                  <a:pt x="0" y="125133"/>
                </a:lnTo>
                <a:lnTo>
                  <a:pt x="743" y="138854"/>
                </a:lnTo>
                <a:lnTo>
                  <a:pt x="12436" y="179585"/>
                </a:lnTo>
                <a:lnTo>
                  <a:pt x="36337" y="213305"/>
                </a:lnTo>
                <a:lnTo>
                  <a:pt x="69873" y="237444"/>
                </a:lnTo>
                <a:lnTo>
                  <a:pt x="110474" y="249429"/>
                </a:lnTo>
                <a:lnTo>
                  <a:pt x="125133" y="250278"/>
                </a:lnTo>
                <a:lnTo>
                  <a:pt x="138864" y="249534"/>
                </a:lnTo>
                <a:lnTo>
                  <a:pt x="179591" y="237839"/>
                </a:lnTo>
                <a:lnTo>
                  <a:pt x="213309" y="213936"/>
                </a:lnTo>
                <a:lnTo>
                  <a:pt x="237445" y="180397"/>
                </a:lnTo>
                <a:lnTo>
                  <a:pt x="249429" y="139793"/>
                </a:lnTo>
                <a:lnTo>
                  <a:pt x="250278" y="125133"/>
                </a:lnTo>
                <a:lnTo>
                  <a:pt x="249535" y="111411"/>
                </a:lnTo>
                <a:lnTo>
                  <a:pt x="237842" y="70683"/>
                </a:lnTo>
                <a:lnTo>
                  <a:pt x="213940" y="36966"/>
                </a:lnTo>
                <a:lnTo>
                  <a:pt x="180400" y="12832"/>
                </a:lnTo>
                <a:lnTo>
                  <a:pt x="139794" y="849"/>
                </a:lnTo>
                <a:lnTo>
                  <a:pt x="125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49982" y="4276897"/>
            <a:ext cx="178723" cy="1828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95453" y="43003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07675" y="4887883"/>
            <a:ext cx="178723" cy="17872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3695" y="491001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07675" y="4596937"/>
            <a:ext cx="178723" cy="17872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53695" y="461790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07675" y="4276897"/>
            <a:ext cx="178723" cy="1828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53695" y="43003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65371" y="4887883"/>
            <a:ext cx="182879" cy="1787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11934" y="491001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65371" y="4596937"/>
            <a:ext cx="182879" cy="1787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11934" y="461790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65371" y="4276897"/>
            <a:ext cx="182879" cy="1828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11934" y="43003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66454" y="5448992"/>
            <a:ext cx="103909" cy="31172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6845" y="5471194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16083" y="5448992"/>
            <a:ext cx="103909" cy="3117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69167" y="5471194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69868" y="5448992"/>
            <a:ext cx="103909" cy="31172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21489" y="5471194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23654" y="5448992"/>
            <a:ext cx="103909" cy="31172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73811" y="5471194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62297" y="6043352"/>
            <a:ext cx="103909" cy="3117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12613" y="606779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28552" y="6043352"/>
            <a:ext cx="108065" cy="3117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81861" y="606779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82337" y="6043352"/>
            <a:ext cx="103909" cy="3117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34183" y="606779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36123" y="6043352"/>
            <a:ext cx="103909" cy="3117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86505" y="606779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66454" y="5752407"/>
            <a:ext cx="103909" cy="3117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16845" y="5775838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69868" y="5752407"/>
            <a:ext cx="103909" cy="3117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21489" y="5775838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23654" y="5752407"/>
            <a:ext cx="103909" cy="3117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73811" y="5775838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55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74520" y="5814752"/>
            <a:ext cx="195349" cy="19950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19137" y="5838866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0"/>
                </a:moveTo>
                <a:lnTo>
                  <a:pt x="105321" y="0"/>
                </a:lnTo>
                <a:lnTo>
                  <a:pt x="105321" y="105321"/>
                </a:lnTo>
                <a:lnTo>
                  <a:pt x="0" y="105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64228" y="6072447"/>
            <a:ext cx="282632" cy="2826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13776" y="6098473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64228" y="5465618"/>
            <a:ext cx="282632" cy="2826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13776" y="548914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21923" y="5781501"/>
            <a:ext cx="282632" cy="28263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71885" y="5806505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5"/>
                </a:lnTo>
                <a:lnTo>
                  <a:pt x="5111" y="121109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21923" y="5465618"/>
            <a:ext cx="282632" cy="282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71885" y="548914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79617" y="6072447"/>
            <a:ext cx="282632" cy="2826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29994" y="6098473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79617" y="5781501"/>
            <a:ext cx="282632" cy="28263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29994" y="5806505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5"/>
                </a:lnTo>
                <a:lnTo>
                  <a:pt x="5111" y="121109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79617" y="5465618"/>
            <a:ext cx="282632" cy="2826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29994" y="548914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55916" y="5785658"/>
            <a:ext cx="282632" cy="282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705307" y="581073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90969"/>
                </a:moveTo>
                <a:lnTo>
                  <a:pt x="1160" y="76398"/>
                </a:lnTo>
                <a:lnTo>
                  <a:pt x="4522" y="62564"/>
                </a:lnTo>
                <a:lnTo>
                  <a:pt x="26013" y="27280"/>
                </a:lnTo>
                <a:lnTo>
                  <a:pt x="60829" y="5111"/>
                </a:lnTo>
                <a:lnTo>
                  <a:pt x="90969" y="0"/>
                </a:lnTo>
                <a:lnTo>
                  <a:pt x="105540" y="1160"/>
                </a:lnTo>
                <a:lnTo>
                  <a:pt x="144114" y="17129"/>
                </a:lnTo>
                <a:lnTo>
                  <a:pt x="171195" y="48044"/>
                </a:lnTo>
                <a:lnTo>
                  <a:pt x="181919" y="89040"/>
                </a:lnTo>
                <a:lnTo>
                  <a:pt x="181939" y="90969"/>
                </a:lnTo>
                <a:lnTo>
                  <a:pt x="180778" y="105540"/>
                </a:lnTo>
                <a:lnTo>
                  <a:pt x="177416" y="119374"/>
                </a:lnTo>
                <a:lnTo>
                  <a:pt x="155925" y="154658"/>
                </a:lnTo>
                <a:lnTo>
                  <a:pt x="121109" y="176827"/>
                </a:lnTo>
                <a:lnTo>
                  <a:pt x="90969" y="181939"/>
                </a:lnTo>
                <a:lnTo>
                  <a:pt x="76398" y="180778"/>
                </a:lnTo>
                <a:lnTo>
                  <a:pt x="62564" y="177416"/>
                </a:lnTo>
                <a:lnTo>
                  <a:pt x="27280" y="155924"/>
                </a:lnTo>
                <a:lnTo>
                  <a:pt x="5111" y="121108"/>
                </a:lnTo>
                <a:lnTo>
                  <a:pt x="0" y="90969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09206" y="6080759"/>
            <a:ext cx="99752" cy="29925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58749" y="6102167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040"/>
                </a:lnTo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54137" y="6076602"/>
            <a:ext cx="182879" cy="17872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01669" y="609897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54137" y="5465617"/>
            <a:ext cx="182879" cy="18288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01669" y="548933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15988" y="6076602"/>
            <a:ext cx="178723" cy="17872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59910" y="609897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92086" y="3715788"/>
            <a:ext cx="2892828" cy="282217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95206" y="5744094"/>
            <a:ext cx="232756" cy="23275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53396" y="5802282"/>
            <a:ext cx="116378" cy="11637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15988" y="5465617"/>
            <a:ext cx="178723" cy="18288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59910" y="548933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73683" y="6076602"/>
            <a:ext cx="178723" cy="17872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18151" y="609897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3683" y="5465617"/>
            <a:ext cx="178723" cy="18288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18151" y="548933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54137" y="5789814"/>
            <a:ext cx="182879" cy="17872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01663" y="581107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73683" y="5789814"/>
            <a:ext cx="178723" cy="17872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18144" y="581108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6377933" y="4161621"/>
            <a:ext cx="1538605" cy="21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800" spc="75" dirty="0">
                <a:latin typeface="Century Gothic"/>
                <a:cs typeface="Century Gothic"/>
              </a:rPr>
              <a:t>LENGTH </a:t>
            </a:r>
            <a:r>
              <a:rPr sz="1800" spc="85" dirty="0">
                <a:latin typeface="Century Gothic"/>
                <a:cs typeface="Century Gothic"/>
              </a:rPr>
              <a:t>WIDTH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spc="40" dirty="0">
                <a:latin typeface="Century Gothic"/>
                <a:cs typeface="Century Gothic"/>
              </a:rPr>
              <a:t>ORIEN</a:t>
            </a:r>
            <a:r>
              <a:rPr sz="1800" spc="190" dirty="0">
                <a:latin typeface="Century Gothic"/>
                <a:cs typeface="Century Gothic"/>
              </a:rPr>
              <a:t>T</a:t>
            </a:r>
            <a:r>
              <a:rPr sz="1800" spc="-365" dirty="0">
                <a:latin typeface="Century Gothic"/>
                <a:cs typeface="Century Gothic"/>
              </a:rPr>
              <a:t>A</a:t>
            </a:r>
            <a:r>
              <a:rPr sz="1800" spc="65" dirty="0">
                <a:latin typeface="Century Gothic"/>
                <a:cs typeface="Century Gothic"/>
              </a:rPr>
              <a:t>TION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spc="200" dirty="0">
                <a:latin typeface="Century Gothic"/>
                <a:cs typeface="Century Gothic"/>
              </a:rPr>
              <a:t>SIZE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100"/>
              </a:lnSpc>
            </a:pPr>
            <a:r>
              <a:rPr sz="1800" spc="85" dirty="0">
                <a:latin typeface="Century Gothic"/>
                <a:cs typeface="Century Gothic"/>
              </a:rPr>
              <a:t>SHAPE</a:t>
            </a:r>
            <a:endParaRPr sz="1800">
              <a:latin typeface="Century Gothic"/>
              <a:cs typeface="Century Gothic"/>
            </a:endParaRPr>
          </a:p>
          <a:p>
            <a:pPr marL="12700" marR="150495" algn="just">
              <a:lnSpc>
                <a:spcPct val="99500"/>
              </a:lnSpc>
              <a:spcBef>
                <a:spcPts val="50"/>
              </a:spcBef>
            </a:pPr>
            <a:r>
              <a:rPr sz="1800" dirty="0">
                <a:latin typeface="Century Gothic"/>
                <a:cs typeface="Century Gothic"/>
              </a:rPr>
              <a:t>CU</a:t>
            </a:r>
            <a:r>
              <a:rPr sz="1800" spc="-75" dirty="0">
                <a:latin typeface="Century Gothic"/>
                <a:cs typeface="Century Gothic"/>
              </a:rPr>
              <a:t>R</a:t>
            </a:r>
            <a:r>
              <a:rPr sz="1800" spc="-215" dirty="0">
                <a:latin typeface="Century Gothic"/>
                <a:cs typeface="Century Gothic"/>
              </a:rPr>
              <a:t>V</a:t>
            </a:r>
            <a:r>
              <a:rPr sz="1800" spc="-365" dirty="0">
                <a:latin typeface="Century Gothic"/>
                <a:cs typeface="Century Gothic"/>
              </a:rPr>
              <a:t>A</a:t>
            </a:r>
            <a:r>
              <a:rPr sz="1800" spc="185" dirty="0">
                <a:latin typeface="Century Gothic"/>
                <a:cs typeface="Century Gothic"/>
              </a:rPr>
              <a:t>TURE</a:t>
            </a:r>
            <a:r>
              <a:rPr sz="1800" spc="8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ENC</a:t>
            </a:r>
            <a:r>
              <a:rPr sz="1800" spc="65" dirty="0">
                <a:latin typeface="Century Gothic"/>
                <a:cs typeface="Century Gothic"/>
              </a:rPr>
              <a:t>L</a:t>
            </a:r>
            <a:r>
              <a:rPr sz="1800" spc="75" dirty="0">
                <a:latin typeface="Century Gothic"/>
                <a:cs typeface="Century Gothic"/>
              </a:rPr>
              <a:t>OSURE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spc="235" dirty="0">
                <a:latin typeface="Century Gothic"/>
                <a:cs typeface="Century Gothic"/>
              </a:rPr>
              <a:t>B</a:t>
            </a:r>
            <a:r>
              <a:rPr sz="1800" spc="60" dirty="0">
                <a:latin typeface="Century Gothic"/>
                <a:cs typeface="Century Gothic"/>
              </a:rPr>
              <a:t>L</a:t>
            </a:r>
            <a:r>
              <a:rPr sz="1800" spc="130" dirty="0">
                <a:latin typeface="Century Gothic"/>
                <a:cs typeface="Century Gothic"/>
              </a:rPr>
              <a:t>UR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852948" y="6109854"/>
            <a:ext cx="182879" cy="18287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99465" y="613441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49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899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49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52948" y="5503025"/>
            <a:ext cx="182879" cy="17872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99465" y="552478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10643" y="6109854"/>
            <a:ext cx="182879" cy="18287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57705" y="613441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49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899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49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10643" y="5818908"/>
            <a:ext cx="182879" cy="18288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57705" y="584230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10643" y="5503025"/>
            <a:ext cx="182879" cy="17872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157705" y="552478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68337" y="6109854"/>
            <a:ext cx="182879" cy="18287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415944" y="613441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49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899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49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68337" y="5503025"/>
            <a:ext cx="182879" cy="17872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15944" y="552478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852948" y="5823065"/>
            <a:ext cx="182879" cy="18288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99458" y="5846522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368337" y="5823065"/>
            <a:ext cx="182879" cy="18288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15939" y="584653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8741" y="17974"/>
                </a:lnTo>
                <a:lnTo>
                  <a:pt x="0" y="44450"/>
                </a:lnTo>
                <a:lnTo>
                  <a:pt x="2090" y="57960"/>
                </a:lnTo>
                <a:lnTo>
                  <a:pt x="8331" y="70364"/>
                </a:lnTo>
                <a:lnTo>
                  <a:pt x="17974" y="80158"/>
                </a:lnTo>
                <a:lnTo>
                  <a:pt x="30265" y="86588"/>
                </a:lnTo>
                <a:lnTo>
                  <a:pt x="44450" y="88900"/>
                </a:lnTo>
                <a:lnTo>
                  <a:pt x="57960" y="86809"/>
                </a:lnTo>
                <a:lnTo>
                  <a:pt x="70364" y="80568"/>
                </a:lnTo>
                <a:lnTo>
                  <a:pt x="80158" y="70925"/>
                </a:lnTo>
                <a:lnTo>
                  <a:pt x="86588" y="58634"/>
                </a:lnTo>
                <a:lnTo>
                  <a:pt x="88900" y="44450"/>
                </a:lnTo>
                <a:lnTo>
                  <a:pt x="86809" y="30939"/>
                </a:lnTo>
                <a:lnTo>
                  <a:pt x="80568" y="18535"/>
                </a:lnTo>
                <a:lnTo>
                  <a:pt x="70925" y="8741"/>
                </a:lnTo>
                <a:lnTo>
                  <a:pt x="58634" y="231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322617" y="5773189"/>
            <a:ext cx="278476" cy="27847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71607" y="5799618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88854"/>
                </a:moveTo>
                <a:lnTo>
                  <a:pt x="1187" y="74291"/>
                </a:lnTo>
                <a:lnTo>
                  <a:pt x="4624" y="60487"/>
                </a:lnTo>
                <a:lnTo>
                  <a:pt x="26541" y="25512"/>
                </a:lnTo>
                <a:lnTo>
                  <a:pt x="61903" y="4161"/>
                </a:lnTo>
                <a:lnTo>
                  <a:pt x="88854" y="0"/>
                </a:lnTo>
                <a:lnTo>
                  <a:pt x="103417" y="1187"/>
                </a:lnTo>
                <a:lnTo>
                  <a:pt x="141800" y="17490"/>
                </a:lnTo>
                <a:lnTo>
                  <a:pt x="168259" y="48936"/>
                </a:lnTo>
                <a:lnTo>
                  <a:pt x="177709" y="88854"/>
                </a:lnTo>
                <a:lnTo>
                  <a:pt x="176521" y="103417"/>
                </a:lnTo>
                <a:lnTo>
                  <a:pt x="173084" y="117221"/>
                </a:lnTo>
                <a:lnTo>
                  <a:pt x="151167" y="152196"/>
                </a:lnTo>
                <a:lnTo>
                  <a:pt x="115806" y="173548"/>
                </a:lnTo>
                <a:lnTo>
                  <a:pt x="88854" y="177709"/>
                </a:lnTo>
                <a:lnTo>
                  <a:pt x="74291" y="176521"/>
                </a:lnTo>
                <a:lnTo>
                  <a:pt x="60487" y="173084"/>
                </a:lnTo>
                <a:lnTo>
                  <a:pt x="25512" y="151167"/>
                </a:lnTo>
                <a:lnTo>
                  <a:pt x="4161" y="115806"/>
                </a:lnTo>
                <a:lnTo>
                  <a:pt x="0" y="88854"/>
                </a:lnTo>
                <a:close/>
              </a:path>
            </a:pathLst>
          </a:custGeom>
          <a:ln w="9520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2754" y="1833975"/>
            <a:ext cx="1680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130" algn="l"/>
              </a:tabLst>
            </a:pPr>
            <a:r>
              <a:rPr sz="1400" b="1" spc="-35" dirty="0">
                <a:latin typeface="Calibri"/>
                <a:cs typeface="Calibri"/>
              </a:rPr>
              <a:t>P</a:t>
            </a:r>
            <a:r>
              <a:rPr sz="1400" b="1" spc="-10" dirty="0">
                <a:latin typeface="Calibri"/>
                <a:cs typeface="Calibri"/>
              </a:rPr>
              <a:t>osi</a:t>
            </a:r>
            <a:r>
              <a:rPr lang="en-US" sz="1400" b="1" spc="-210" dirty="0">
                <a:latin typeface="Calibri"/>
                <a:cs typeface="Calibri"/>
              </a:rPr>
              <a:t>tion</a:t>
            </a:r>
            <a:r>
              <a:rPr sz="1400" b="1" dirty="0">
                <a:latin typeface="Calibri"/>
                <a:cs typeface="Calibri"/>
              </a:rPr>
              <a:t>	Le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-25" dirty="0">
                <a:latin typeface="Calibri"/>
                <a:cs typeface="Calibri"/>
              </a:rPr>
              <a:t>g</a:t>
            </a:r>
            <a:r>
              <a:rPr sz="1400" b="1" spc="-10" dirty="0">
                <a:latin typeface="Calibri"/>
                <a:cs typeface="Calibri"/>
              </a:rPr>
              <a:t>th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4588" y="1833975"/>
            <a:ext cx="900430" cy="428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b="1" spc="-10" dirty="0">
                <a:latin typeface="Calibri"/>
                <a:cs typeface="Calibri"/>
              </a:rPr>
              <a:t>Di</a:t>
            </a:r>
            <a:r>
              <a:rPr sz="1400" b="1" spc="-20" dirty="0">
                <a:latin typeface="Calibri"/>
                <a:cs typeface="Calibri"/>
              </a:rPr>
              <a:t>r</a:t>
            </a:r>
            <a:r>
              <a:rPr sz="1400" b="1" spc="-55" dirty="0">
                <a:latin typeface="Calibri"/>
                <a:cs typeface="Calibri"/>
              </a:rPr>
              <a:t>ec</a:t>
            </a:r>
            <a:r>
              <a:rPr lang="en-US" sz="1400" b="1" spc="-55" dirty="0">
                <a:latin typeface="Calibri"/>
                <a:cs typeface="Calibri"/>
              </a:rPr>
              <a:t>tion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o</a:t>
            </a:r>
            <a:r>
              <a:rPr sz="1400" b="1" dirty="0">
                <a:latin typeface="Calibri"/>
                <a:cs typeface="Calibri"/>
              </a:rPr>
              <a:t>r Or</a:t>
            </a:r>
            <a:r>
              <a:rPr sz="1400" b="1" spc="-5" dirty="0">
                <a:latin typeface="Calibri"/>
                <a:cs typeface="Calibri"/>
              </a:rPr>
              <a:t>ie</a:t>
            </a:r>
            <a:r>
              <a:rPr sz="1400" b="1" spc="-15" dirty="0">
                <a:latin typeface="Calibri"/>
                <a:cs typeface="Calibri"/>
              </a:rPr>
              <a:t>n</a:t>
            </a:r>
            <a:r>
              <a:rPr sz="1400" b="1" spc="-20" dirty="0">
                <a:latin typeface="Calibri"/>
                <a:cs typeface="Calibri"/>
              </a:rPr>
              <a:t>t</a:t>
            </a:r>
            <a:r>
              <a:rPr sz="1400" b="1" spc="-15" dirty="0">
                <a:latin typeface="Calibri"/>
                <a:cs typeface="Calibri"/>
              </a:rPr>
              <a:t>a</a:t>
            </a:r>
            <a:r>
              <a:rPr lang="en-US" sz="1400" b="1" spc="-114" dirty="0">
                <a:latin typeface="Calibri"/>
                <a:cs typeface="Calibri"/>
              </a:rPr>
              <a:t>tion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3392" y="1833975"/>
            <a:ext cx="3105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Si</a:t>
            </a:r>
            <a:r>
              <a:rPr sz="1400" b="1" spc="-40" dirty="0">
                <a:latin typeface="Calibri"/>
                <a:cs typeface="Calibri"/>
              </a:rPr>
              <a:t>z</a:t>
            </a:r>
            <a:r>
              <a:rPr sz="1400" b="1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9481" y="1833975"/>
            <a:ext cx="4178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C</a:t>
            </a:r>
            <a:r>
              <a:rPr sz="1400" b="1" spc="-15" dirty="0">
                <a:latin typeface="Calibri"/>
                <a:cs typeface="Calibri"/>
              </a:rPr>
              <a:t>olo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1947" y="2451473"/>
            <a:ext cx="7169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1947" y="3467473"/>
            <a:ext cx="784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ec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1947" y="4483473"/>
            <a:ext cx="116776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d Co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bin</a:t>
            </a:r>
            <a:r>
              <a:rPr sz="1600" spc="35" dirty="0">
                <a:latin typeface="Calibri"/>
                <a:cs typeface="Calibri"/>
              </a:rPr>
              <a:t>a3</a:t>
            </a:r>
            <a:r>
              <a:rPr sz="1600" dirty="0">
                <a:latin typeface="Calibri"/>
                <a:cs typeface="Calibri"/>
              </a:rPr>
              <a:t>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1947" y="5522563"/>
            <a:ext cx="6762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Outli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1947" y="6373862"/>
            <a:ext cx="4914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Noise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72294" y="3117272"/>
            <a:ext cx="182880" cy="187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6561" y="314188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8796" y="2930235"/>
            <a:ext cx="182880" cy="187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5427" y="295454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7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5174" y="2838796"/>
            <a:ext cx="182880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00202" y="286218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7272" y="2930235"/>
            <a:ext cx="182879" cy="187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1708" y="295454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6120" y="3021676"/>
            <a:ext cx="18288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1695" y="3044905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66654" y="2884516"/>
            <a:ext cx="182879" cy="182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3460" y="290836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58094" y="2714105"/>
            <a:ext cx="187036" cy="182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5822" y="273518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4596" y="2560320"/>
            <a:ext cx="182879" cy="182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1422" y="258156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26574" y="3661755"/>
            <a:ext cx="182880" cy="187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70379" y="368646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3734" y="3711631"/>
            <a:ext cx="182880" cy="1828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08924" y="3732645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1676" y="3661755"/>
            <a:ext cx="187036" cy="187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9344" y="368646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4679" y="3761508"/>
            <a:ext cx="182880" cy="1828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9331" y="378402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1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3" y="72815"/>
                </a:lnTo>
                <a:lnTo>
                  <a:pt x="92363" y="46181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5214" y="3852948"/>
            <a:ext cx="182879" cy="1828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21096" y="3876385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66654" y="3944389"/>
            <a:ext cx="182879" cy="1870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13460" y="396874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3"/>
                </a:lnTo>
                <a:lnTo>
                  <a:pt x="46182" y="92363"/>
                </a:lnTo>
                <a:lnTo>
                  <a:pt x="48291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07971" y="3919451"/>
            <a:ext cx="182879" cy="1828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2003" y="394046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6036" y="3981795"/>
            <a:ext cx="187036" cy="1828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3786" y="400454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7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5792" y="5029200"/>
            <a:ext cx="187036" cy="1828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2811" y="50522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84763" y="5120640"/>
            <a:ext cx="187036" cy="1870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32474" y="514465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1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3" y="92315"/>
                </a:lnTo>
                <a:lnTo>
                  <a:pt x="83914" y="72815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7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80360" y="5029200"/>
            <a:ext cx="182880" cy="1828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24837" y="50522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21923" y="4916977"/>
            <a:ext cx="182880" cy="1828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7805" y="493856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55174" y="4783974"/>
            <a:ext cx="182880" cy="1828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00202" y="480579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1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3" y="92315"/>
                </a:lnTo>
                <a:lnTo>
                  <a:pt x="83914" y="72815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7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00894" y="4642657"/>
            <a:ext cx="182880" cy="1828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46383" y="466494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71552" y="4729941"/>
            <a:ext cx="182880" cy="1828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15525" y="475268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1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3" y="92315"/>
                </a:lnTo>
                <a:lnTo>
                  <a:pt x="83914" y="72815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7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13116" y="4850476"/>
            <a:ext cx="182879" cy="18288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57796" y="487159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62992" y="4962697"/>
            <a:ext cx="182880" cy="1828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07889" y="498474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7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08712" y="5074920"/>
            <a:ext cx="182880" cy="1828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54070" y="509847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75214" y="4962697"/>
            <a:ext cx="182879" cy="1828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21096" y="498474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25091" y="4846320"/>
            <a:ext cx="182879" cy="1870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71833" y="487044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70811" y="4738254"/>
            <a:ext cx="187036" cy="1828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18014" y="475961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12374" y="4638502"/>
            <a:ext cx="187036" cy="1828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59641" y="46603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0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87188" y="4721629"/>
            <a:ext cx="182879" cy="1870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31171" y="474633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0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5"/>
                </a:lnTo>
                <a:lnTo>
                  <a:pt x="92363" y="46181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37065" y="4829694"/>
            <a:ext cx="182879" cy="1828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83282" y="485197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7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78628" y="4937759"/>
            <a:ext cx="182879" cy="1828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23533" y="495992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70069" y="4846320"/>
            <a:ext cx="182879" cy="18288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15896" y="486756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63982" y="5715000"/>
            <a:ext cx="182880" cy="1828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09791" y="57380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38796" y="5860472"/>
            <a:ext cx="182880" cy="18288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85427" y="588182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0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5"/>
                </a:lnTo>
                <a:lnTo>
                  <a:pt x="92363" y="46181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09454" y="5760720"/>
            <a:ext cx="182880" cy="18288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53880" y="578427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6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0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51512" y="5918660"/>
            <a:ext cx="187036" cy="18288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98992" y="594244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6"/>
                </a:lnTo>
                <a:lnTo>
                  <a:pt x="0" y="46181"/>
                </a:lnTo>
                <a:lnTo>
                  <a:pt x="47" y="48291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3" y="92315"/>
                </a:lnTo>
                <a:lnTo>
                  <a:pt x="83914" y="72815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7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63734" y="5981006"/>
            <a:ext cx="182880" cy="18287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08924" y="600247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3"/>
                </a:lnTo>
                <a:lnTo>
                  <a:pt x="46182" y="92363"/>
                </a:lnTo>
                <a:lnTo>
                  <a:pt x="48292" y="92315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05051" y="5868785"/>
            <a:ext cx="182880" cy="18288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51091" y="58904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00894" y="6001788"/>
            <a:ext cx="182880" cy="18287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44741" y="602384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72046" y="5623559"/>
            <a:ext cx="182880" cy="18288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16008" y="564572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7"/>
                </a:lnTo>
                <a:lnTo>
                  <a:pt x="83913" y="72817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25832" y="5669279"/>
            <a:ext cx="182880" cy="18288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72178" y="569190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21428" y="5785657"/>
            <a:ext cx="182880" cy="18288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67376" y="580735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6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3"/>
                </a:lnTo>
                <a:lnTo>
                  <a:pt x="46181" y="92363"/>
                </a:lnTo>
                <a:lnTo>
                  <a:pt x="48291" y="92315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21428" y="5956069"/>
            <a:ext cx="182880" cy="18288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67376" y="597765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2" y="92317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45625" y="5789814"/>
            <a:ext cx="182879" cy="18288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90918" y="581197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3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7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34639" y="6438207"/>
            <a:ext cx="182880" cy="18288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78655" y="64619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51265" y="6567054"/>
            <a:ext cx="187036" cy="18288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98691" y="658898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6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30236" y="6708370"/>
            <a:ext cx="182880" cy="18703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74327" y="673272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3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1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96737" y="6612773"/>
            <a:ext cx="182880" cy="18288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42780" y="663517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42952" y="6770716"/>
            <a:ext cx="182880" cy="18288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87892" y="679334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6"/>
                </a:lnTo>
                <a:lnTo>
                  <a:pt x="83914" y="72816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51017" y="6828905"/>
            <a:ext cx="182880" cy="18703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97824" y="685337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92334" y="6716683"/>
            <a:ext cx="187036" cy="18703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39991" y="674138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6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88177" y="6853843"/>
            <a:ext cx="182880" cy="18287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33641" y="687473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1"/>
                </a:lnTo>
                <a:lnTo>
                  <a:pt x="92315" y="44071"/>
                </a:lnTo>
                <a:lnTo>
                  <a:pt x="72816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59331" y="6475614"/>
            <a:ext cx="182880" cy="18288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04908" y="649662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1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17272" y="6521334"/>
            <a:ext cx="182879" cy="18288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61078" y="654280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208712" y="6633556"/>
            <a:ext cx="187036" cy="18703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56276" y="665825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208712" y="6803966"/>
            <a:ext cx="187036" cy="18703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56276" y="682855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3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29246" y="6546272"/>
            <a:ext cx="182879" cy="18288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74941" y="656993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404060" y="6691745"/>
            <a:ext cx="182879" cy="18288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50576" y="671367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74720" y="6591992"/>
            <a:ext cx="182879" cy="18703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519030" y="66161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16777" y="6749934"/>
            <a:ext cx="187036" cy="18703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64142" y="677429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3" y="92316"/>
                </a:lnTo>
                <a:lnTo>
                  <a:pt x="83914" y="72816"/>
                </a:lnTo>
                <a:lnTo>
                  <a:pt x="92364" y="46181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29000" y="6812279"/>
            <a:ext cx="182879" cy="18288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74074" y="683432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72294" y="6646025"/>
            <a:ext cx="182880" cy="18288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16560" y="6667494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66159" y="6833061"/>
            <a:ext cx="182879" cy="18288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09891" y="685568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6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37312" y="6454832"/>
            <a:ext cx="182879" cy="18288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81158" y="647757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1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55421" y="6924501"/>
            <a:ext cx="182880" cy="18287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902154" y="694805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1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1"/>
                </a:lnTo>
                <a:lnTo>
                  <a:pt x="19546" y="83914"/>
                </a:lnTo>
                <a:lnTo>
                  <a:pt x="46181" y="92364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2"/>
                </a:lnTo>
                <a:lnTo>
                  <a:pt x="92315" y="44071"/>
                </a:lnTo>
                <a:lnTo>
                  <a:pt x="72815" y="8449"/>
                </a:lnTo>
                <a:lnTo>
                  <a:pt x="46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237806" y="6438207"/>
            <a:ext cx="182879" cy="18288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282513" y="64619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1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3"/>
                </a:lnTo>
                <a:lnTo>
                  <a:pt x="48291" y="92316"/>
                </a:lnTo>
                <a:lnTo>
                  <a:pt x="83913" y="72816"/>
                </a:lnTo>
                <a:lnTo>
                  <a:pt x="92363" y="46181"/>
                </a:lnTo>
                <a:lnTo>
                  <a:pt x="92315" y="44072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16777" y="6907876"/>
            <a:ext cx="187036" cy="18288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64142" y="693073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46182" y="0"/>
                </a:moveTo>
                <a:lnTo>
                  <a:pt x="8449" y="19547"/>
                </a:lnTo>
                <a:lnTo>
                  <a:pt x="0" y="46182"/>
                </a:lnTo>
                <a:lnTo>
                  <a:pt x="47" y="48292"/>
                </a:lnTo>
                <a:lnTo>
                  <a:pt x="19547" y="83914"/>
                </a:lnTo>
                <a:lnTo>
                  <a:pt x="46182" y="92364"/>
                </a:lnTo>
                <a:lnTo>
                  <a:pt x="48292" y="92316"/>
                </a:lnTo>
                <a:lnTo>
                  <a:pt x="83914" y="72816"/>
                </a:lnTo>
                <a:lnTo>
                  <a:pt x="92364" y="46182"/>
                </a:lnTo>
                <a:lnTo>
                  <a:pt x="92317" y="44071"/>
                </a:lnTo>
                <a:lnTo>
                  <a:pt x="72816" y="8449"/>
                </a:lnTo>
                <a:lnTo>
                  <a:pt x="46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110643" y="2697480"/>
            <a:ext cx="157941" cy="37407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89812" y="2724726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0"/>
                </a:moveTo>
                <a:lnTo>
                  <a:pt x="0" y="280622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14552" y="2655916"/>
            <a:ext cx="153785" cy="46966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91412" y="2679988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33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14305" y="2606039"/>
            <a:ext cx="153785" cy="55695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89837" y="2632651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405745" y="2564476"/>
            <a:ext cx="157941" cy="63176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85087" y="2590325"/>
            <a:ext cx="0" cy="540385"/>
          </a:xfrm>
          <a:custGeom>
            <a:avLst/>
            <a:gdLst/>
            <a:ahLst/>
            <a:cxnLst/>
            <a:rect l="l" t="t" r="r" b="b"/>
            <a:pathLst>
              <a:path h="540385">
                <a:moveTo>
                  <a:pt x="0" y="0"/>
                </a:moveTo>
                <a:lnTo>
                  <a:pt x="0" y="540223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05497" y="2514599"/>
            <a:ext cx="153785" cy="74398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83512" y="2540288"/>
            <a:ext cx="0" cy="652780"/>
          </a:xfrm>
          <a:custGeom>
            <a:avLst/>
            <a:gdLst/>
            <a:ahLst/>
            <a:cxnLst/>
            <a:rect l="l" t="t" r="r" b="b"/>
            <a:pathLst>
              <a:path h="652780">
                <a:moveTo>
                  <a:pt x="0" y="0"/>
                </a:moveTo>
                <a:lnTo>
                  <a:pt x="0" y="652687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05251" y="2452254"/>
            <a:ext cx="153785" cy="872836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81937" y="2479674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104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22123" y="3728258"/>
            <a:ext cx="153785" cy="36991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99387" y="3752202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22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434840" y="3661756"/>
            <a:ext cx="153785" cy="46966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10487" y="3686174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33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343400" y="3620192"/>
            <a:ext cx="153785" cy="55279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421587" y="3644714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43646" y="3578629"/>
            <a:ext cx="157941" cy="631767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323162" y="3606273"/>
            <a:ext cx="0" cy="540385"/>
          </a:xfrm>
          <a:custGeom>
            <a:avLst/>
            <a:gdLst/>
            <a:ahLst/>
            <a:cxnLst/>
            <a:rect l="l" t="t" r="r" b="b"/>
            <a:pathLst>
              <a:path h="540385">
                <a:moveTo>
                  <a:pt x="0" y="0"/>
                </a:moveTo>
                <a:lnTo>
                  <a:pt x="0" y="540223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52206" y="3537065"/>
            <a:ext cx="153785" cy="74398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227912" y="3562637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687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56611" y="3458094"/>
            <a:ext cx="157941" cy="87283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135837" y="3485860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104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05251" y="3757352"/>
            <a:ext cx="153785" cy="278476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81937" y="3784022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72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019203" y="2747356"/>
            <a:ext cx="157941" cy="27432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97737" y="277177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774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50971" y="4783973"/>
            <a:ext cx="157941" cy="32835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729562" y="4810632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306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63686" y="4650970"/>
            <a:ext cx="153785" cy="55695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640662" y="4677674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68091" y="4779817"/>
            <a:ext cx="153785" cy="336665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45412" y="4805793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4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72494" y="4567843"/>
            <a:ext cx="153785" cy="748145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0162" y="4595597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687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76897" y="4779817"/>
            <a:ext cx="153785" cy="33666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54912" y="480525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038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746568" y="4846319"/>
            <a:ext cx="153785" cy="178723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93062" y="4871599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81302" y="4655127"/>
            <a:ext cx="153785" cy="556952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259662" y="468149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85705" y="4783974"/>
            <a:ext cx="157941" cy="336665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64412" y="4809614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4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985952" y="4846319"/>
            <a:ext cx="153785" cy="178723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31062" y="4871599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796443" y="5756562"/>
            <a:ext cx="153785" cy="178723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840687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260272" y="5573683"/>
            <a:ext cx="153785" cy="55279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35862" y="5598781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85705" y="5764876"/>
            <a:ext cx="157941" cy="17872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132662" y="578888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00846" y="5756562"/>
            <a:ext cx="157941" cy="17872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748612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609406" y="5756562"/>
            <a:ext cx="153785" cy="178723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653362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517968" y="5756562"/>
            <a:ext cx="153785" cy="178723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64462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34840" y="5756562"/>
            <a:ext cx="153785" cy="178723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78737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343400" y="5756562"/>
            <a:ext cx="153785" cy="178723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389837" y="5782535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172988" y="5760719"/>
            <a:ext cx="153785" cy="178723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18387" y="5787149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919451" y="5764876"/>
            <a:ext cx="153785" cy="182880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964387" y="5792060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002577" y="5764876"/>
            <a:ext cx="157941" cy="178723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050112" y="5790324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588625" y="6596148"/>
            <a:ext cx="153785" cy="328352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666062" y="6621502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4">
                <a:moveTo>
                  <a:pt x="0" y="0"/>
                </a:moveTo>
                <a:lnTo>
                  <a:pt x="0" y="235306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505497" y="6463145"/>
            <a:ext cx="153785" cy="55279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583512" y="6488544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43400" y="6600305"/>
            <a:ext cx="153785" cy="340821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421587" y="6627371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5">
                <a:moveTo>
                  <a:pt x="0" y="0"/>
                </a:moveTo>
                <a:lnTo>
                  <a:pt x="0" y="2464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63440" y="6438207"/>
            <a:ext cx="157941" cy="619298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742262" y="6461989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35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181302" y="6591992"/>
            <a:ext cx="153785" cy="340821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59662" y="6619616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038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919451" y="6670963"/>
            <a:ext cx="153785" cy="182880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964387" y="6698344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268585" y="6475614"/>
            <a:ext cx="153785" cy="55279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345387" y="650105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098174" y="6596148"/>
            <a:ext cx="153785" cy="336665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173937" y="6620484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5">
                <a:moveTo>
                  <a:pt x="0" y="0"/>
                </a:moveTo>
                <a:lnTo>
                  <a:pt x="0" y="2464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006734" y="6670963"/>
            <a:ext cx="153785" cy="182880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053287" y="6698344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422371" y="6670963"/>
            <a:ext cx="157941" cy="178723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469212" y="6694878"/>
            <a:ext cx="63500" cy="88900"/>
          </a:xfrm>
          <a:custGeom>
            <a:avLst/>
            <a:gdLst/>
            <a:ahLst/>
            <a:cxnLst/>
            <a:rect l="l" t="t" r="r" b="b"/>
            <a:pathLst>
              <a:path w="63500" h="88900">
                <a:moveTo>
                  <a:pt x="0" y="0"/>
                </a:moveTo>
                <a:lnTo>
                  <a:pt x="63500" y="0"/>
                </a:lnTo>
                <a:lnTo>
                  <a:pt x="63500" y="88327"/>
                </a:lnTo>
                <a:lnTo>
                  <a:pt x="0" y="8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746568" y="6479770"/>
            <a:ext cx="153785" cy="552796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24812" y="6503760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4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99363" y="2597727"/>
            <a:ext cx="831272" cy="573578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52218" y="2632651"/>
            <a:ext cx="725170" cy="463550"/>
          </a:xfrm>
          <a:custGeom>
            <a:avLst/>
            <a:gdLst/>
            <a:ahLst/>
            <a:cxnLst/>
            <a:rect l="l" t="t" r="r" b="b"/>
            <a:pathLst>
              <a:path w="725170" h="463550">
                <a:moveTo>
                  <a:pt x="0" y="463341"/>
                </a:moveTo>
                <a:lnTo>
                  <a:pt x="72512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299363" y="3649286"/>
            <a:ext cx="860367" cy="536170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352218" y="3686174"/>
            <a:ext cx="754380" cy="422275"/>
          </a:xfrm>
          <a:custGeom>
            <a:avLst/>
            <a:gdLst/>
            <a:ahLst/>
            <a:cxnLst/>
            <a:rect l="l" t="t" r="r" b="b"/>
            <a:pathLst>
              <a:path w="754379" h="422275">
                <a:moveTo>
                  <a:pt x="0" y="0"/>
                </a:moveTo>
                <a:lnTo>
                  <a:pt x="753806" y="4218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195454" y="4621876"/>
            <a:ext cx="951807" cy="652549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36028" y="4900352"/>
            <a:ext cx="91439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253896" y="4660489"/>
            <a:ext cx="848360" cy="535305"/>
          </a:xfrm>
          <a:custGeom>
            <a:avLst/>
            <a:gdLst/>
            <a:ahLst/>
            <a:cxnLst/>
            <a:rect l="l" t="t" r="r" b="b"/>
            <a:pathLst>
              <a:path w="848360" h="535304">
                <a:moveTo>
                  <a:pt x="0" y="430161"/>
                </a:moveTo>
                <a:lnTo>
                  <a:pt x="7175" y="364948"/>
                </a:lnTo>
                <a:lnTo>
                  <a:pt x="14387" y="301129"/>
                </a:lnTo>
                <a:lnTo>
                  <a:pt x="21673" y="240100"/>
                </a:lnTo>
                <a:lnTo>
                  <a:pt x="29070" y="183257"/>
                </a:lnTo>
                <a:lnTo>
                  <a:pt x="36614" y="131993"/>
                </a:lnTo>
                <a:lnTo>
                  <a:pt x="44342" y="87703"/>
                </a:lnTo>
                <a:lnTo>
                  <a:pt x="56361" y="37399"/>
                </a:lnTo>
                <a:lnTo>
                  <a:pt x="73376" y="7757"/>
                </a:lnTo>
                <a:lnTo>
                  <a:pt x="77837" y="8193"/>
                </a:lnTo>
                <a:lnTo>
                  <a:pt x="91790" y="43716"/>
                </a:lnTo>
                <a:lnTo>
                  <a:pt x="101522" y="93618"/>
                </a:lnTo>
                <a:lnTo>
                  <a:pt x="111541" y="157684"/>
                </a:lnTo>
                <a:lnTo>
                  <a:pt x="121797" y="230076"/>
                </a:lnTo>
                <a:lnTo>
                  <a:pt x="126999" y="267571"/>
                </a:lnTo>
                <a:lnTo>
                  <a:pt x="132242" y="304957"/>
                </a:lnTo>
                <a:lnTo>
                  <a:pt x="142826" y="376490"/>
                </a:lnTo>
                <a:lnTo>
                  <a:pt x="153500" y="438835"/>
                </a:lnTo>
                <a:lnTo>
                  <a:pt x="164216" y="486155"/>
                </a:lnTo>
                <a:lnTo>
                  <a:pt x="180257" y="516193"/>
                </a:lnTo>
                <a:lnTo>
                  <a:pt x="185618" y="512515"/>
                </a:lnTo>
                <a:lnTo>
                  <a:pt x="202052" y="463427"/>
                </a:lnTo>
                <a:lnTo>
                  <a:pt x="213226" y="406595"/>
                </a:lnTo>
                <a:lnTo>
                  <a:pt x="224503" y="337574"/>
                </a:lnTo>
                <a:lnTo>
                  <a:pt x="235820" y="262450"/>
                </a:lnTo>
                <a:lnTo>
                  <a:pt x="241475" y="224499"/>
                </a:lnTo>
                <a:lnTo>
                  <a:pt x="247117" y="187305"/>
                </a:lnTo>
                <a:lnTo>
                  <a:pt x="258332" y="118223"/>
                </a:lnTo>
                <a:lnTo>
                  <a:pt x="269404" y="61288"/>
                </a:lnTo>
                <a:lnTo>
                  <a:pt x="280270" y="22583"/>
                </a:lnTo>
                <a:lnTo>
                  <a:pt x="290870" y="8193"/>
                </a:lnTo>
                <a:lnTo>
                  <a:pt x="296074" y="11764"/>
                </a:lnTo>
                <a:lnTo>
                  <a:pt x="311452" y="60468"/>
                </a:lnTo>
                <a:lnTo>
                  <a:pt x="321528" y="116994"/>
                </a:lnTo>
                <a:lnTo>
                  <a:pt x="331477" y="185666"/>
                </a:lnTo>
                <a:lnTo>
                  <a:pt x="341312" y="260401"/>
                </a:lnTo>
                <a:lnTo>
                  <a:pt x="346190" y="298141"/>
                </a:lnTo>
                <a:lnTo>
                  <a:pt x="351044" y="335116"/>
                </a:lnTo>
                <a:lnTo>
                  <a:pt x="360685" y="403727"/>
                </a:lnTo>
                <a:lnTo>
                  <a:pt x="370249" y="460150"/>
                </a:lnTo>
                <a:lnTo>
                  <a:pt x="379748" y="498301"/>
                </a:lnTo>
                <a:lnTo>
                  <a:pt x="389192" y="512096"/>
                </a:lnTo>
                <a:lnTo>
                  <a:pt x="393884" y="508184"/>
                </a:lnTo>
                <a:lnTo>
                  <a:pt x="407742" y="458117"/>
                </a:lnTo>
                <a:lnTo>
                  <a:pt x="416833" y="400494"/>
                </a:lnTo>
                <a:lnTo>
                  <a:pt x="425834" y="330658"/>
                </a:lnTo>
                <a:lnTo>
                  <a:pt x="434769" y="254768"/>
                </a:lnTo>
                <a:lnTo>
                  <a:pt x="439219" y="216476"/>
                </a:lnTo>
                <a:lnTo>
                  <a:pt x="443663" y="178979"/>
                </a:lnTo>
                <a:lnTo>
                  <a:pt x="452541" y="109451"/>
                </a:lnTo>
                <a:lnTo>
                  <a:pt x="461427" y="52340"/>
                </a:lnTo>
                <a:lnTo>
                  <a:pt x="470345" y="13804"/>
                </a:lnTo>
                <a:lnTo>
                  <a:pt x="479321" y="0"/>
                </a:lnTo>
                <a:lnTo>
                  <a:pt x="483818" y="4064"/>
                </a:lnTo>
                <a:lnTo>
                  <a:pt x="497216" y="55126"/>
                </a:lnTo>
                <a:lnTo>
                  <a:pt x="506102" y="113783"/>
                </a:lnTo>
                <a:lnTo>
                  <a:pt x="514980" y="184879"/>
                </a:lnTo>
                <a:lnTo>
                  <a:pt x="519423" y="223147"/>
                </a:lnTo>
                <a:lnTo>
                  <a:pt x="523874" y="262193"/>
                </a:lnTo>
                <a:lnTo>
                  <a:pt x="528335" y="301239"/>
                </a:lnTo>
                <a:lnTo>
                  <a:pt x="532809" y="339507"/>
                </a:lnTo>
                <a:lnTo>
                  <a:pt x="541809" y="410603"/>
                </a:lnTo>
                <a:lnTo>
                  <a:pt x="550900" y="469260"/>
                </a:lnTo>
                <a:lnTo>
                  <a:pt x="560106" y="509261"/>
                </a:lnTo>
                <a:lnTo>
                  <a:pt x="569450" y="524386"/>
                </a:lnTo>
                <a:lnTo>
                  <a:pt x="574196" y="520941"/>
                </a:lnTo>
                <a:lnTo>
                  <a:pt x="588787" y="471784"/>
                </a:lnTo>
                <a:lnTo>
                  <a:pt x="598732" y="414419"/>
                </a:lnTo>
                <a:lnTo>
                  <a:pt x="608780" y="344620"/>
                </a:lnTo>
                <a:lnTo>
                  <a:pt x="618868" y="268595"/>
                </a:lnTo>
                <a:lnTo>
                  <a:pt x="623908" y="230186"/>
                </a:lnTo>
                <a:lnTo>
                  <a:pt x="628936" y="192548"/>
                </a:lnTo>
                <a:lnTo>
                  <a:pt x="638922" y="122688"/>
                </a:lnTo>
                <a:lnTo>
                  <a:pt x="648764" y="65221"/>
                </a:lnTo>
                <a:lnTo>
                  <a:pt x="658402" y="26353"/>
                </a:lnTo>
                <a:lnTo>
                  <a:pt x="667773" y="12290"/>
                </a:lnTo>
                <a:lnTo>
                  <a:pt x="672343" y="16004"/>
                </a:lnTo>
                <a:lnTo>
                  <a:pt x="685635" y="63648"/>
                </a:lnTo>
                <a:lnTo>
                  <a:pt x="694228" y="118823"/>
                </a:lnTo>
                <a:lnTo>
                  <a:pt x="702678" y="186190"/>
                </a:lnTo>
                <a:lnTo>
                  <a:pt x="711046" y="260145"/>
                </a:lnTo>
                <a:lnTo>
                  <a:pt x="715218" y="297842"/>
                </a:lnTo>
                <a:lnTo>
                  <a:pt x="719393" y="335083"/>
                </a:lnTo>
                <a:lnTo>
                  <a:pt x="727781" y="405400"/>
                </a:lnTo>
                <a:lnTo>
                  <a:pt x="736271" y="465492"/>
                </a:lnTo>
                <a:lnTo>
                  <a:pt x="744926" y="509753"/>
                </a:lnTo>
                <a:lnTo>
                  <a:pt x="758556" y="534915"/>
                </a:lnTo>
                <a:lnTo>
                  <a:pt x="763744" y="532044"/>
                </a:lnTo>
                <a:lnTo>
                  <a:pt x="781203" y="497694"/>
                </a:lnTo>
                <a:lnTo>
                  <a:pt x="793681" y="458847"/>
                </a:lnTo>
                <a:lnTo>
                  <a:pt x="806144" y="412376"/>
                </a:lnTo>
                <a:lnTo>
                  <a:pt x="818000" y="362681"/>
                </a:lnTo>
                <a:lnTo>
                  <a:pt x="828660" y="314162"/>
                </a:lnTo>
                <a:lnTo>
                  <a:pt x="837533" y="271219"/>
                </a:lnTo>
                <a:lnTo>
                  <a:pt x="846204" y="226883"/>
                </a:lnTo>
                <a:lnTo>
                  <a:pt x="847562" y="219659"/>
                </a:lnTo>
                <a:lnTo>
                  <a:pt x="848031" y="21712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49734" y="5577840"/>
            <a:ext cx="985058" cy="627610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598621" y="5843846"/>
            <a:ext cx="91439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96541" y="5615038"/>
            <a:ext cx="893444" cy="512445"/>
          </a:xfrm>
          <a:custGeom>
            <a:avLst/>
            <a:gdLst/>
            <a:ahLst/>
            <a:cxnLst/>
            <a:rect l="l" t="t" r="r" b="b"/>
            <a:pathLst>
              <a:path w="893445" h="512445">
                <a:moveTo>
                  <a:pt x="0" y="8192"/>
                </a:moveTo>
                <a:lnTo>
                  <a:pt x="204838" y="8192"/>
                </a:lnTo>
                <a:lnTo>
                  <a:pt x="290870" y="512095"/>
                </a:lnTo>
                <a:lnTo>
                  <a:pt x="393289" y="12289"/>
                </a:lnTo>
                <a:lnTo>
                  <a:pt x="893096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141421" y="6425738"/>
            <a:ext cx="1180407" cy="698269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90060" y="6729152"/>
            <a:ext cx="91439" cy="91440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200638" y="6463070"/>
            <a:ext cx="1061085" cy="582295"/>
          </a:xfrm>
          <a:custGeom>
            <a:avLst/>
            <a:gdLst/>
            <a:ahLst/>
            <a:cxnLst/>
            <a:rect l="l" t="t" r="r" b="b"/>
            <a:pathLst>
              <a:path w="1061085" h="582295">
                <a:moveTo>
                  <a:pt x="0" y="491612"/>
                </a:moveTo>
                <a:lnTo>
                  <a:pt x="36870" y="118805"/>
                </a:lnTo>
                <a:lnTo>
                  <a:pt x="86031" y="311354"/>
                </a:lnTo>
                <a:lnTo>
                  <a:pt x="126999" y="40967"/>
                </a:lnTo>
                <a:lnTo>
                  <a:pt x="241708" y="553063"/>
                </a:lnTo>
                <a:lnTo>
                  <a:pt x="278579" y="299063"/>
                </a:lnTo>
                <a:lnTo>
                  <a:pt x="352321" y="467031"/>
                </a:lnTo>
                <a:lnTo>
                  <a:pt x="446547" y="57354"/>
                </a:lnTo>
                <a:lnTo>
                  <a:pt x="503902" y="581741"/>
                </a:lnTo>
                <a:lnTo>
                  <a:pt x="602225" y="340031"/>
                </a:lnTo>
                <a:lnTo>
                  <a:pt x="667773" y="471128"/>
                </a:lnTo>
                <a:lnTo>
                  <a:pt x="708741" y="110612"/>
                </a:lnTo>
                <a:lnTo>
                  <a:pt x="761999" y="0"/>
                </a:lnTo>
                <a:lnTo>
                  <a:pt x="761999" y="372805"/>
                </a:lnTo>
                <a:lnTo>
                  <a:pt x="811160" y="221225"/>
                </a:lnTo>
                <a:lnTo>
                  <a:pt x="868515" y="581741"/>
                </a:lnTo>
                <a:lnTo>
                  <a:pt x="966837" y="118805"/>
                </a:lnTo>
                <a:lnTo>
                  <a:pt x="987321" y="274483"/>
                </a:lnTo>
                <a:lnTo>
                  <a:pt x="1044676" y="131096"/>
                </a:lnTo>
                <a:lnTo>
                  <a:pt x="1061063" y="46703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384174" y="2896985"/>
            <a:ext cx="174567" cy="182879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29670" y="2920843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500552" y="2768138"/>
            <a:ext cx="286789" cy="315883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600304" y="2880360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544383" y="2792694"/>
            <a:ext cx="196215" cy="221615"/>
          </a:xfrm>
          <a:custGeom>
            <a:avLst/>
            <a:gdLst/>
            <a:ahLst/>
            <a:cxnLst/>
            <a:rect l="l" t="t" r="r" b="b"/>
            <a:pathLst>
              <a:path w="196215" h="221614">
                <a:moveTo>
                  <a:pt x="0" y="0"/>
                </a:moveTo>
                <a:lnTo>
                  <a:pt x="196090" y="0"/>
                </a:lnTo>
                <a:lnTo>
                  <a:pt x="196090" y="221043"/>
                </a:lnTo>
                <a:lnTo>
                  <a:pt x="0" y="2210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729153" y="2701635"/>
            <a:ext cx="349134" cy="382385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862156" y="2847108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775159" y="2724330"/>
            <a:ext cx="257175" cy="289560"/>
          </a:xfrm>
          <a:custGeom>
            <a:avLst/>
            <a:gdLst/>
            <a:ahLst/>
            <a:cxnLst/>
            <a:rect l="l" t="t" r="r" b="b"/>
            <a:pathLst>
              <a:path w="257175" h="289560">
                <a:moveTo>
                  <a:pt x="0" y="0"/>
                </a:moveTo>
                <a:lnTo>
                  <a:pt x="256735" y="0"/>
                </a:lnTo>
                <a:lnTo>
                  <a:pt x="256735" y="289407"/>
                </a:lnTo>
                <a:lnTo>
                  <a:pt x="0" y="289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024254" y="2606040"/>
            <a:ext cx="436418" cy="477981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198822" y="2801388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068218" y="2628762"/>
            <a:ext cx="344805" cy="388620"/>
          </a:xfrm>
          <a:custGeom>
            <a:avLst/>
            <a:gdLst/>
            <a:ahLst/>
            <a:cxnLst/>
            <a:rect l="l" t="t" r="r" b="b"/>
            <a:pathLst>
              <a:path w="344804" h="388619">
                <a:moveTo>
                  <a:pt x="0" y="0"/>
                </a:moveTo>
                <a:lnTo>
                  <a:pt x="344677" y="0"/>
                </a:lnTo>
                <a:lnTo>
                  <a:pt x="344677" y="388541"/>
                </a:lnTo>
                <a:lnTo>
                  <a:pt x="0" y="3885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350923" y="3661756"/>
            <a:ext cx="436418" cy="482138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525490" y="3857105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95796" y="3686464"/>
            <a:ext cx="344805" cy="388620"/>
          </a:xfrm>
          <a:custGeom>
            <a:avLst/>
            <a:gdLst/>
            <a:ahLst/>
            <a:cxnLst/>
            <a:rect l="l" t="t" r="r" b="b"/>
            <a:pathLst>
              <a:path w="344804" h="388620">
                <a:moveTo>
                  <a:pt x="0" y="0"/>
                </a:moveTo>
                <a:lnTo>
                  <a:pt x="344677" y="0"/>
                </a:lnTo>
                <a:lnTo>
                  <a:pt x="344677" y="388541"/>
                </a:lnTo>
                <a:lnTo>
                  <a:pt x="0" y="3885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729153" y="3761509"/>
            <a:ext cx="349134" cy="382385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862156" y="3906982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775159" y="3785598"/>
            <a:ext cx="257175" cy="289560"/>
          </a:xfrm>
          <a:custGeom>
            <a:avLst/>
            <a:gdLst/>
            <a:ahLst/>
            <a:cxnLst/>
            <a:rect l="l" t="t" r="r" b="b"/>
            <a:pathLst>
              <a:path w="257175" h="289560">
                <a:moveTo>
                  <a:pt x="0" y="0"/>
                </a:moveTo>
                <a:lnTo>
                  <a:pt x="256735" y="0"/>
                </a:lnTo>
                <a:lnTo>
                  <a:pt x="256735" y="289407"/>
                </a:lnTo>
                <a:lnTo>
                  <a:pt x="0" y="289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11785" y="3832167"/>
            <a:ext cx="286789" cy="311727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111538" y="3940231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057285" y="3853960"/>
            <a:ext cx="196215" cy="221615"/>
          </a:xfrm>
          <a:custGeom>
            <a:avLst/>
            <a:gdLst/>
            <a:ahLst/>
            <a:cxnLst/>
            <a:rect l="l" t="t" r="r" b="b"/>
            <a:pathLst>
              <a:path w="196215" h="221614">
                <a:moveTo>
                  <a:pt x="0" y="0"/>
                </a:moveTo>
                <a:lnTo>
                  <a:pt x="196090" y="0"/>
                </a:lnTo>
                <a:lnTo>
                  <a:pt x="196090" y="221044"/>
                </a:lnTo>
                <a:lnTo>
                  <a:pt x="0" y="2210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227916" y="3961014"/>
            <a:ext cx="174567" cy="182879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274425" y="3982642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471457" y="4879571"/>
            <a:ext cx="174567" cy="182880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518705" y="4900684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5" y="0"/>
                </a:lnTo>
                <a:lnTo>
                  <a:pt x="81935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219603" y="4879571"/>
            <a:ext cx="174567" cy="182880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265406" y="4903200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575366" y="4825537"/>
            <a:ext cx="253538" cy="274319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620038" y="4849166"/>
            <a:ext cx="161925" cy="182245"/>
          </a:xfrm>
          <a:custGeom>
            <a:avLst/>
            <a:gdLst/>
            <a:ahLst/>
            <a:cxnLst/>
            <a:rect l="l" t="t" r="r" b="b"/>
            <a:pathLst>
              <a:path w="161925" h="182245">
                <a:moveTo>
                  <a:pt x="0" y="0"/>
                </a:moveTo>
                <a:lnTo>
                  <a:pt x="161404" y="0"/>
                </a:lnTo>
                <a:lnTo>
                  <a:pt x="161404" y="181945"/>
                </a:lnTo>
                <a:lnTo>
                  <a:pt x="0" y="181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62403" y="4763192"/>
            <a:ext cx="349134" cy="382385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91251" y="4908665"/>
            <a:ext cx="91440" cy="9143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07384" y="4787703"/>
            <a:ext cx="257175" cy="289560"/>
          </a:xfrm>
          <a:custGeom>
            <a:avLst/>
            <a:gdLst/>
            <a:ahLst/>
            <a:cxnLst/>
            <a:rect l="l" t="t" r="r" b="b"/>
            <a:pathLst>
              <a:path w="257175" h="289560">
                <a:moveTo>
                  <a:pt x="0" y="0"/>
                </a:moveTo>
                <a:lnTo>
                  <a:pt x="256736" y="0"/>
                </a:lnTo>
                <a:lnTo>
                  <a:pt x="256736" y="289407"/>
                </a:lnTo>
                <a:lnTo>
                  <a:pt x="0" y="289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040880" y="4825537"/>
            <a:ext cx="253538" cy="274319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87873" y="4849628"/>
            <a:ext cx="161925" cy="182245"/>
          </a:xfrm>
          <a:custGeom>
            <a:avLst/>
            <a:gdLst/>
            <a:ahLst/>
            <a:cxnLst/>
            <a:rect l="l" t="t" r="r" b="b"/>
            <a:pathLst>
              <a:path w="161925" h="182245">
                <a:moveTo>
                  <a:pt x="0" y="0"/>
                </a:moveTo>
                <a:lnTo>
                  <a:pt x="161405" y="0"/>
                </a:lnTo>
                <a:lnTo>
                  <a:pt x="161405" y="181945"/>
                </a:lnTo>
                <a:lnTo>
                  <a:pt x="0" y="181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342611" y="5760720"/>
            <a:ext cx="174567" cy="182880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388703" y="578253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2"/>
                </a:lnTo>
                <a:lnTo>
                  <a:pt x="0" y="9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446520" y="5760720"/>
            <a:ext cx="170410" cy="182880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490571" y="578253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2"/>
                </a:lnTo>
                <a:lnTo>
                  <a:pt x="0" y="9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542116" y="5760720"/>
            <a:ext cx="174567" cy="182880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589169" y="578253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5" y="0"/>
                </a:lnTo>
                <a:lnTo>
                  <a:pt x="81935" y="92362"/>
                </a:lnTo>
                <a:lnTo>
                  <a:pt x="0" y="9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646025" y="5760720"/>
            <a:ext cx="174567" cy="182880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693222" y="5782161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749934" y="5760720"/>
            <a:ext cx="174567" cy="182880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796451" y="5782192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858000" y="5710843"/>
            <a:ext cx="253538" cy="274319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902715" y="5734791"/>
            <a:ext cx="161925" cy="182245"/>
          </a:xfrm>
          <a:custGeom>
            <a:avLst/>
            <a:gdLst/>
            <a:ahLst/>
            <a:cxnLst/>
            <a:rect l="l" t="t" r="r" b="b"/>
            <a:pathLst>
              <a:path w="161925" h="182245">
                <a:moveTo>
                  <a:pt x="0" y="0"/>
                </a:moveTo>
                <a:lnTo>
                  <a:pt x="161405" y="0"/>
                </a:lnTo>
                <a:lnTo>
                  <a:pt x="161405" y="181945"/>
                </a:lnTo>
                <a:lnTo>
                  <a:pt x="0" y="181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032566" y="5760720"/>
            <a:ext cx="174567" cy="182880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079416" y="5783487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136475" y="5760720"/>
            <a:ext cx="174567" cy="182880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183470" y="5783114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5" y="0"/>
                </a:lnTo>
                <a:lnTo>
                  <a:pt x="81935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240385" y="5760720"/>
            <a:ext cx="174567" cy="182880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286700" y="5783143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338454" y="6621087"/>
            <a:ext cx="253538" cy="270163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382978" y="6641753"/>
            <a:ext cx="161925" cy="182245"/>
          </a:xfrm>
          <a:custGeom>
            <a:avLst/>
            <a:gdLst/>
            <a:ahLst/>
            <a:cxnLst/>
            <a:rect l="l" t="t" r="r" b="b"/>
            <a:pathLst>
              <a:path w="161925" h="182245">
                <a:moveTo>
                  <a:pt x="0" y="0"/>
                </a:moveTo>
                <a:lnTo>
                  <a:pt x="161405" y="0"/>
                </a:lnTo>
                <a:lnTo>
                  <a:pt x="161405" y="181945"/>
                </a:lnTo>
                <a:lnTo>
                  <a:pt x="0" y="181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513022" y="6666807"/>
            <a:ext cx="174567" cy="182880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559673" y="668931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09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612774" y="6650181"/>
            <a:ext cx="207818" cy="224443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658536" y="6673913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0" y="0"/>
                </a:moveTo>
                <a:lnTo>
                  <a:pt x="116621" y="0"/>
                </a:lnTo>
                <a:lnTo>
                  <a:pt x="116621" y="131462"/>
                </a:lnTo>
                <a:lnTo>
                  <a:pt x="0" y="13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754090" y="6650181"/>
            <a:ext cx="207818" cy="224443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800553" y="6674577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0" y="0"/>
                </a:moveTo>
                <a:lnTo>
                  <a:pt x="116621" y="0"/>
                </a:lnTo>
                <a:lnTo>
                  <a:pt x="116621" y="131462"/>
                </a:lnTo>
                <a:lnTo>
                  <a:pt x="0" y="13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887094" y="6666807"/>
            <a:ext cx="174567" cy="182880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934395" y="6689690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09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991003" y="6666807"/>
            <a:ext cx="174567" cy="182880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038449" y="668931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09">
                <a:moveTo>
                  <a:pt x="0" y="0"/>
                </a:moveTo>
                <a:lnTo>
                  <a:pt x="81936" y="0"/>
                </a:lnTo>
                <a:lnTo>
                  <a:pt x="81936" y="92363"/>
                </a:lnTo>
                <a:lnTo>
                  <a:pt x="0" y="923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094911" y="6666807"/>
            <a:ext cx="174567" cy="182880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141679" y="6689346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09">
                <a:moveTo>
                  <a:pt x="0" y="0"/>
                </a:moveTo>
                <a:lnTo>
                  <a:pt x="81935" y="0"/>
                </a:lnTo>
                <a:lnTo>
                  <a:pt x="81935" y="92362"/>
                </a:lnTo>
                <a:lnTo>
                  <a:pt x="0" y="9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198822" y="6629400"/>
            <a:ext cx="249381" cy="274320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243006" y="6651452"/>
            <a:ext cx="161925" cy="182245"/>
          </a:xfrm>
          <a:custGeom>
            <a:avLst/>
            <a:gdLst/>
            <a:ahLst/>
            <a:cxnLst/>
            <a:rect l="l" t="t" r="r" b="b"/>
            <a:pathLst>
              <a:path w="161925" h="182245">
                <a:moveTo>
                  <a:pt x="0" y="0"/>
                </a:moveTo>
                <a:lnTo>
                  <a:pt x="161404" y="0"/>
                </a:lnTo>
                <a:lnTo>
                  <a:pt x="161404" y="181945"/>
                </a:lnTo>
                <a:lnTo>
                  <a:pt x="0" y="181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498080" y="2763982"/>
            <a:ext cx="224443" cy="228600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543994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631083" y="2763982"/>
            <a:ext cx="220287" cy="228600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675090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759930" y="2763982"/>
            <a:ext cx="224443" cy="228600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806185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892934" y="2763982"/>
            <a:ext cx="220287" cy="228600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937281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021782" y="2763982"/>
            <a:ext cx="224443" cy="228600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068377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154785" y="2763982"/>
            <a:ext cx="220287" cy="228600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199473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283632" y="2763982"/>
            <a:ext cx="224443" cy="228600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330569" y="278806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506392" y="3811385"/>
            <a:ext cx="224443" cy="228600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52187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639395" y="3811385"/>
            <a:ext cx="220287" cy="228600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683283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768243" y="3811385"/>
            <a:ext cx="224443" cy="228600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814379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901246" y="3811385"/>
            <a:ext cx="220287" cy="228600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945475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030094" y="3811385"/>
            <a:ext cx="224443" cy="228600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076571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163097" y="3811385"/>
            <a:ext cx="220287" cy="228600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207667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291945" y="3811385"/>
            <a:ext cx="224443" cy="228600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338763" y="383267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065112" y="483905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196200" y="4839050"/>
            <a:ext cx="4445" cy="137160"/>
          </a:xfrm>
          <a:custGeom>
            <a:avLst/>
            <a:gdLst/>
            <a:ahLst/>
            <a:cxnLst/>
            <a:rect l="l" t="t" r="r" b="b"/>
            <a:pathLst>
              <a:path w="4445" h="137160">
                <a:moveTo>
                  <a:pt x="0" y="136593"/>
                </a:moveTo>
                <a:lnTo>
                  <a:pt x="4116" y="136593"/>
                </a:lnTo>
                <a:lnTo>
                  <a:pt x="4116" y="0"/>
                </a:lnTo>
                <a:lnTo>
                  <a:pt x="0" y="0"/>
                </a:lnTo>
                <a:lnTo>
                  <a:pt x="0" y="136593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527174" y="4808913"/>
            <a:ext cx="245225" cy="253538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557922" y="4838696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651865" y="4808913"/>
            <a:ext cx="249381" cy="253538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684913" y="4838696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780711" y="4808913"/>
            <a:ext cx="249381" cy="253538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811904" y="4838696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456516" y="5739937"/>
            <a:ext cx="224443" cy="228600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503022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601988" y="5739937"/>
            <a:ext cx="220287" cy="228600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647496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747461" y="5739937"/>
            <a:ext cx="220287" cy="228600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791969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888777" y="5739937"/>
            <a:ext cx="224443" cy="228600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936441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034251" y="5739937"/>
            <a:ext cx="224443" cy="228600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080914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179723" y="5739937"/>
            <a:ext cx="224443" cy="228600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225388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325195" y="5739937"/>
            <a:ext cx="220287" cy="228600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369863" y="5761393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679160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548878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809441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939724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167254" y="4808913"/>
            <a:ext cx="249381" cy="253538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200316" y="4839935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913716" y="4808913"/>
            <a:ext cx="245225" cy="253538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943941" y="4838696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042563" y="4808913"/>
            <a:ext cx="249381" cy="253538"/>
          </a:xfrm>
          <a:prstGeom prst="rect">
            <a:avLst/>
          </a:prstGeom>
          <a:blipFill>
            <a:blip r:embed="rId1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074107" y="4841406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070006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200288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5" y="0"/>
                </a:lnTo>
                <a:lnTo>
                  <a:pt x="131095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330569" y="668135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59">
                <a:moveTo>
                  <a:pt x="0" y="0"/>
                </a:moveTo>
                <a:lnTo>
                  <a:pt x="131097" y="0"/>
                </a:lnTo>
                <a:lnTo>
                  <a:pt x="131097" y="136592"/>
                </a:lnTo>
                <a:lnTo>
                  <a:pt x="0" y="136592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23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pc="-520" dirty="0">
                <a:solidFill>
                  <a:srgbClr val="000000"/>
                </a:solidFill>
              </a:rPr>
              <a:t>V</a:t>
            </a:r>
            <a:r>
              <a:rPr spc="350" dirty="0">
                <a:solidFill>
                  <a:srgbClr val="000000"/>
                </a:solidFill>
              </a:rPr>
              <a:t>i</a:t>
            </a:r>
            <a:r>
              <a:rPr spc="525" dirty="0">
                <a:solidFill>
                  <a:srgbClr val="000000"/>
                </a:solidFill>
              </a:rPr>
              <a:t>s</a:t>
            </a:r>
            <a:r>
              <a:rPr spc="-90" dirty="0">
                <a:solidFill>
                  <a:srgbClr val="000000"/>
                </a:solidFill>
              </a:rPr>
              <a:t>u</a:t>
            </a:r>
            <a:r>
              <a:rPr spc="-100" dirty="0">
                <a:solidFill>
                  <a:srgbClr val="000000"/>
                </a:solidFill>
              </a:rPr>
              <a:t>al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spc="140" dirty="0">
                <a:solidFill>
                  <a:srgbClr val="000000"/>
                </a:solidFill>
              </a:rPr>
              <a:t>E</a:t>
            </a:r>
            <a:r>
              <a:rPr spc="155" dirty="0">
                <a:solidFill>
                  <a:srgbClr val="000000"/>
                </a:solidFill>
              </a:rPr>
              <a:t>n</a:t>
            </a:r>
            <a:r>
              <a:rPr spc="-515" dirty="0">
                <a:solidFill>
                  <a:srgbClr val="000000"/>
                </a:solidFill>
              </a:rPr>
              <a:t>c</a:t>
            </a:r>
            <a:r>
              <a:rPr spc="-380" dirty="0">
                <a:solidFill>
                  <a:srgbClr val="000000"/>
                </a:solidFill>
              </a:rPr>
              <a:t>o</a:t>
            </a:r>
            <a:r>
              <a:rPr spc="-340" dirty="0">
                <a:solidFill>
                  <a:srgbClr val="000000"/>
                </a:solidFill>
              </a:rPr>
              <a:t>d</a:t>
            </a:r>
            <a:r>
              <a:rPr spc="350" dirty="0">
                <a:solidFill>
                  <a:srgbClr val="000000"/>
                </a:solidFill>
              </a:rPr>
              <a:t>i</a:t>
            </a:r>
            <a:r>
              <a:rPr spc="-90" dirty="0">
                <a:solidFill>
                  <a:srgbClr val="000000"/>
                </a:solidFill>
              </a:rPr>
              <a:t>n</a:t>
            </a:r>
            <a:r>
              <a:rPr spc="-445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83" name="object 383"/>
          <p:cNvSpPr/>
          <p:nvPr/>
        </p:nvSpPr>
        <p:spPr>
          <a:xfrm>
            <a:off x="8291945" y="4808913"/>
            <a:ext cx="249381" cy="253538"/>
          </a:xfrm>
          <a:prstGeom prst="rect">
            <a:avLst/>
          </a:prstGeom>
          <a:blipFill>
            <a:blip r:embed="rId1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323190" y="4839050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0" y="0"/>
                </a:moveTo>
                <a:lnTo>
                  <a:pt x="131095" y="0"/>
                </a:lnTo>
                <a:lnTo>
                  <a:pt x="131095" y="136593"/>
                </a:lnTo>
                <a:lnTo>
                  <a:pt x="0" y="136593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223A3A31-16D9-47AE-B286-6068C2FD9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695" y="914401"/>
            <a:ext cx="8081009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A4E6135-67F9-4E58-9C71-13BDA49923B8}"/>
              </a:ext>
            </a:extLst>
          </p:cNvPr>
          <p:cNvSpPr/>
          <p:nvPr/>
        </p:nvSpPr>
        <p:spPr>
          <a:xfrm>
            <a:off x="3429000" y="4801362"/>
            <a:ext cx="3047999" cy="2037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314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877299" cy="899823"/>
          </a:xfrm>
          <a:prstGeom prst="rect">
            <a:avLst/>
          </a:prstGeom>
        </p:spPr>
        <p:txBody>
          <a:bodyPr vert="horz" wrap="square" lIns="0" tIns="220561" rIns="0" bIns="0" rtlCol="0">
            <a:spAutoFit/>
          </a:bodyPr>
          <a:lstStyle/>
          <a:p>
            <a:pPr marL="13970"/>
            <a:r>
              <a:rPr sz="4400" spc="-94" dirty="0">
                <a:solidFill>
                  <a:schemeClr val="tx1"/>
                </a:solidFill>
              </a:rPr>
              <a:t>V</a:t>
            </a:r>
            <a:r>
              <a:rPr sz="4400" spc="6" dirty="0">
                <a:solidFill>
                  <a:schemeClr val="tx1"/>
                </a:solidFill>
              </a:rPr>
              <a:t>is</a:t>
            </a:r>
            <a:r>
              <a:rPr sz="4400" dirty="0">
                <a:solidFill>
                  <a:schemeClr val="tx1"/>
                </a:solidFill>
              </a:rPr>
              <a:t>ual</a:t>
            </a:r>
            <a:r>
              <a:rPr sz="4400" spc="-22" dirty="0">
                <a:solidFill>
                  <a:schemeClr val="tx1"/>
                </a:solidFill>
              </a:rPr>
              <a:t> </a:t>
            </a:r>
            <a:r>
              <a:rPr sz="4400" dirty="0">
                <a:solidFill>
                  <a:schemeClr val="tx1"/>
                </a:solidFill>
              </a:rPr>
              <a:t>H</a:t>
            </a:r>
            <a:r>
              <a:rPr sz="4400" spc="6" dirty="0">
                <a:solidFill>
                  <a:schemeClr val="tx1"/>
                </a:solidFill>
              </a:rPr>
              <a:t>i</a:t>
            </a:r>
            <a:r>
              <a:rPr sz="4400" dirty="0">
                <a:solidFill>
                  <a:schemeClr val="tx1"/>
                </a:solidFill>
              </a:rPr>
              <a:t>e</a:t>
            </a:r>
            <a:r>
              <a:rPr sz="4400" spc="-6" dirty="0">
                <a:solidFill>
                  <a:schemeClr val="tx1"/>
                </a:solidFill>
              </a:rPr>
              <a:t>r</a:t>
            </a:r>
            <a:r>
              <a:rPr sz="4400" dirty="0">
                <a:solidFill>
                  <a:schemeClr val="tx1"/>
                </a:solidFill>
              </a:rPr>
              <a:t>a</a:t>
            </a:r>
            <a:r>
              <a:rPr sz="4400" spc="-6" dirty="0">
                <a:solidFill>
                  <a:schemeClr val="tx1"/>
                </a:solidFill>
              </a:rPr>
              <a:t>r</a:t>
            </a:r>
            <a:r>
              <a:rPr sz="4400" spc="6" dirty="0">
                <a:solidFill>
                  <a:schemeClr val="tx1"/>
                </a:solidFill>
              </a:rPr>
              <a:t>c</a:t>
            </a:r>
            <a:r>
              <a:rPr sz="4400" dirty="0">
                <a:solidFill>
                  <a:schemeClr val="tx1"/>
                </a:solidFill>
              </a:rPr>
              <a:t>h</a:t>
            </a:r>
            <a:r>
              <a:rPr sz="4400" spc="6" dirty="0">
                <a:solidFill>
                  <a:schemeClr val="tx1"/>
                </a:solidFill>
              </a:rPr>
              <a:t>i</a:t>
            </a:r>
            <a:r>
              <a:rPr sz="4400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66058"/>
            <a:ext cx="9296400" cy="4157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Font typeface="Arial"/>
              <a:buChar char="•"/>
              <a:tabLst>
                <a:tab pos="391160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page?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4714" marR="376492" indent="-315024">
              <a:spcBef>
                <a:spcPts val="532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sz="32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3200" spc="-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ond,</a:t>
            </a:r>
            <a:r>
              <a:rPr sz="3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rd,</a:t>
            </a:r>
            <a:r>
              <a:rPr sz="3200" spc="-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spc="-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</a:t>
            </a:r>
            <a:r>
              <a:rPr sz="32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sz="3200" spc="-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sz="3200" spc="-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page?</a:t>
            </a:r>
          </a:p>
          <a:p>
            <a:pPr marL="391160" marR="5588" indent="-377190">
              <a:spcBef>
                <a:spcPts val="627"/>
              </a:spcBef>
              <a:buFont typeface="Arial"/>
              <a:buChar char="•"/>
              <a:tabLst>
                <a:tab pos="391160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3200" spc="2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 y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3200" spc="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spc="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hing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(s)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page?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1160" marR="641922" indent="-377190">
              <a:spcBef>
                <a:spcPts val="633"/>
              </a:spcBef>
              <a:buFont typeface="Arial"/>
              <a:buChar char="•"/>
              <a:tabLst>
                <a:tab pos="391160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3200" spc="2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 y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3200" spc="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spc="2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 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oug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 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age?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6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839505"/>
            <a:ext cx="8877299" cy="899823"/>
          </a:xfrm>
          <a:prstGeom prst="rect">
            <a:avLst/>
          </a:prstGeom>
        </p:spPr>
        <p:txBody>
          <a:bodyPr vert="horz" wrap="square" lIns="0" tIns="220561" rIns="0" bIns="0" rtlCol="0">
            <a:spAutoFit/>
          </a:bodyPr>
          <a:lstStyle/>
          <a:p>
            <a:pPr marL="13970"/>
            <a:r>
              <a:rPr sz="4400" dirty="0">
                <a:solidFill>
                  <a:schemeClr val="tx1"/>
                </a:solidFill>
              </a:rPr>
              <a:t>La</a:t>
            </a:r>
            <a:r>
              <a:rPr sz="4400" spc="6" dirty="0">
                <a:solidFill>
                  <a:schemeClr val="tx1"/>
                </a:solidFill>
              </a:rPr>
              <a:t>y</a:t>
            </a:r>
            <a:r>
              <a:rPr sz="4400" dirty="0">
                <a:solidFill>
                  <a:schemeClr val="tx1"/>
                </a:solidFill>
              </a:rPr>
              <a:t>out</a:t>
            </a:r>
            <a:r>
              <a:rPr lang="en-US" sz="4400" dirty="0">
                <a:solidFill>
                  <a:schemeClr val="tx1"/>
                </a:solidFill>
              </a:rPr>
              <a:t> -</a:t>
            </a:r>
            <a:r>
              <a:rPr lang="en-US" dirty="0">
                <a:solidFill>
                  <a:srgbClr val="0099FF"/>
                </a:solidFill>
              </a:rPr>
              <a:t> </a:t>
            </a:r>
            <a:endParaRPr dirty="0">
              <a:solidFill>
                <a:srgbClr val="0099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34" y="1923771"/>
            <a:ext cx="3830066" cy="4635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marR="971614" indent="-377190">
              <a:lnSpc>
                <a:spcPts val="2618"/>
              </a:lnSpc>
              <a:buFont typeface="Arial"/>
              <a:buChar char="•"/>
              <a:tabLst>
                <a:tab pos="391160" algn="l"/>
              </a:tabLst>
            </a:pPr>
            <a:r>
              <a:rPr sz="2420" spc="-22" dirty="0">
                <a:latin typeface="Arial"/>
                <a:cs typeface="Arial"/>
              </a:rPr>
              <a:t>S</a:t>
            </a:r>
            <a:r>
              <a:rPr sz="2420" spc="-11" dirty="0">
                <a:latin typeface="Arial"/>
                <a:cs typeface="Arial"/>
              </a:rPr>
              <a:t>ketc</a:t>
            </a:r>
            <a:r>
              <a:rPr sz="2420" spc="-17" dirty="0">
                <a:latin typeface="Arial"/>
                <a:cs typeface="Arial"/>
              </a:rPr>
              <a:t>h</a:t>
            </a:r>
            <a:r>
              <a:rPr sz="2420" spc="-11" dirty="0">
                <a:latin typeface="Arial"/>
                <a:cs typeface="Arial"/>
              </a:rPr>
              <a:t> </a:t>
            </a:r>
            <a:r>
              <a:rPr sz="2420" spc="-28" dirty="0">
                <a:latin typeface="Arial"/>
                <a:cs typeface="Arial"/>
              </a:rPr>
              <a:t>y</a:t>
            </a:r>
            <a:r>
              <a:rPr sz="2420" spc="-17" dirty="0">
                <a:latin typeface="Arial"/>
                <a:cs typeface="Arial"/>
              </a:rPr>
              <a:t>our</a:t>
            </a:r>
            <a:r>
              <a:rPr sz="2420" spc="-11" dirty="0">
                <a:latin typeface="Arial"/>
                <a:cs typeface="Arial"/>
              </a:rPr>
              <a:t> underl</a:t>
            </a:r>
            <a:r>
              <a:rPr sz="2420" spc="-28" dirty="0">
                <a:latin typeface="Arial"/>
                <a:cs typeface="Arial"/>
              </a:rPr>
              <a:t>y</a:t>
            </a:r>
            <a:r>
              <a:rPr sz="2420" spc="-11" dirty="0">
                <a:latin typeface="Arial"/>
                <a:cs typeface="Arial"/>
              </a:rPr>
              <a:t>ing</a:t>
            </a:r>
            <a:r>
              <a:rPr sz="2420" spc="11" dirty="0">
                <a:latin typeface="Arial"/>
                <a:cs typeface="Arial"/>
              </a:rPr>
              <a:t> </a:t>
            </a:r>
            <a:r>
              <a:rPr sz="2420" b="1" spc="-11" dirty="0">
                <a:latin typeface="Arial"/>
                <a:cs typeface="Arial"/>
              </a:rPr>
              <a:t>grid</a:t>
            </a:r>
            <a:endParaRPr sz="2420" b="1" dirty="0">
              <a:latin typeface="Arial"/>
              <a:cs typeface="Arial"/>
            </a:endParaRPr>
          </a:p>
          <a:p>
            <a:pPr marL="391160" marR="629349" indent="-377190">
              <a:lnSpc>
                <a:spcPts val="2618"/>
              </a:lnSpc>
              <a:spcBef>
                <a:spcPts val="572"/>
              </a:spcBef>
              <a:buFont typeface="Arial"/>
              <a:buChar char="•"/>
              <a:tabLst>
                <a:tab pos="391160" algn="l"/>
              </a:tabLst>
            </a:pPr>
            <a:r>
              <a:rPr sz="2420" spc="-22" dirty="0">
                <a:latin typeface="Arial"/>
                <a:cs typeface="Arial"/>
              </a:rPr>
              <a:t>A</a:t>
            </a:r>
            <a:r>
              <a:rPr sz="2420" spc="-11" dirty="0">
                <a:latin typeface="Arial"/>
                <a:cs typeface="Arial"/>
              </a:rPr>
              <a:t>re</a:t>
            </a:r>
            <a:r>
              <a:rPr sz="2420" dirty="0">
                <a:latin typeface="Arial"/>
                <a:cs typeface="Arial"/>
              </a:rPr>
              <a:t> </a:t>
            </a:r>
            <a:r>
              <a:rPr sz="2420" spc="-11" dirty="0">
                <a:latin typeface="Arial"/>
                <a:cs typeface="Arial"/>
              </a:rPr>
              <a:t>s</a:t>
            </a:r>
            <a:r>
              <a:rPr sz="2420" spc="-6" dirty="0">
                <a:latin typeface="Arial"/>
                <a:cs typeface="Arial"/>
              </a:rPr>
              <a:t>i</a:t>
            </a:r>
            <a:r>
              <a:rPr sz="2420" spc="-33" dirty="0">
                <a:latin typeface="Arial"/>
                <a:cs typeface="Arial"/>
              </a:rPr>
              <a:t>m</a:t>
            </a:r>
            <a:r>
              <a:rPr sz="2420" spc="-11" dirty="0">
                <a:latin typeface="Arial"/>
                <a:cs typeface="Arial"/>
              </a:rPr>
              <a:t>ilar</a:t>
            </a:r>
            <a:r>
              <a:rPr sz="2420" spc="11" dirty="0">
                <a:latin typeface="Arial"/>
                <a:cs typeface="Arial"/>
              </a:rPr>
              <a:t> </a:t>
            </a:r>
            <a:r>
              <a:rPr sz="2420" spc="-11" dirty="0">
                <a:latin typeface="Arial"/>
                <a:cs typeface="Arial"/>
              </a:rPr>
              <a:t>things aligned?</a:t>
            </a:r>
            <a:endParaRPr sz="2420" dirty="0">
              <a:latin typeface="Arial"/>
              <a:cs typeface="Arial"/>
            </a:endParaRPr>
          </a:p>
          <a:p>
            <a:pPr marL="391160" indent="-377190">
              <a:spcBef>
                <a:spcPts val="248"/>
              </a:spcBef>
              <a:buFont typeface="Arial"/>
              <a:buChar char="•"/>
              <a:tabLst>
                <a:tab pos="391160" algn="l"/>
              </a:tabLst>
            </a:pPr>
            <a:r>
              <a:rPr sz="2420" spc="-17" dirty="0">
                <a:latin typeface="Arial"/>
                <a:cs typeface="Arial"/>
              </a:rPr>
              <a:t>White </a:t>
            </a:r>
            <a:r>
              <a:rPr sz="2420" spc="-11" dirty="0">
                <a:latin typeface="Arial"/>
                <a:cs typeface="Arial"/>
              </a:rPr>
              <a:t>s</a:t>
            </a:r>
            <a:r>
              <a:rPr sz="2420" spc="-17" dirty="0">
                <a:latin typeface="Arial"/>
                <a:cs typeface="Arial"/>
              </a:rPr>
              <a:t>pa</a:t>
            </a:r>
            <a:r>
              <a:rPr sz="2420" spc="-11" dirty="0">
                <a:latin typeface="Arial"/>
                <a:cs typeface="Arial"/>
              </a:rPr>
              <a:t>c</a:t>
            </a:r>
            <a:r>
              <a:rPr sz="2420" spc="-17" dirty="0">
                <a:latin typeface="Arial"/>
                <a:cs typeface="Arial"/>
              </a:rPr>
              <a:t>e</a:t>
            </a:r>
            <a:endParaRPr sz="2420" dirty="0">
              <a:latin typeface="Arial"/>
              <a:cs typeface="Arial"/>
            </a:endParaRP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11" dirty="0">
                <a:latin typeface="Arial"/>
                <a:cs typeface="Arial"/>
              </a:rPr>
              <a:t>Gutters</a:t>
            </a:r>
            <a:endParaRPr sz="2090" dirty="0">
              <a:latin typeface="Arial"/>
              <a:cs typeface="Arial"/>
            </a:endParaRPr>
          </a:p>
          <a:p>
            <a:pPr marL="831914" lvl="1" indent="-315024">
              <a:spcBef>
                <a:spcPts val="248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11" dirty="0">
                <a:latin typeface="Arial"/>
                <a:cs typeface="Arial"/>
              </a:rPr>
              <a:t>Fl</a:t>
            </a:r>
            <a:r>
              <a:rPr sz="2090" spc="-17" dirty="0">
                <a:latin typeface="Arial"/>
                <a:cs typeface="Arial"/>
              </a:rPr>
              <a:t>ow</a:t>
            </a:r>
            <a:endParaRPr sz="2090" dirty="0">
              <a:latin typeface="Arial"/>
              <a:cs typeface="Arial"/>
            </a:endParaRPr>
          </a:p>
          <a:p>
            <a:pPr marL="831914" lvl="1" indent="-315024">
              <a:spcBef>
                <a:spcPts val="248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22" dirty="0">
                <a:latin typeface="Arial"/>
                <a:cs typeface="Arial"/>
              </a:rPr>
              <a:t>D</a:t>
            </a:r>
            <a:r>
              <a:rPr sz="2090" spc="-11" dirty="0">
                <a:latin typeface="Arial"/>
                <a:cs typeface="Arial"/>
              </a:rPr>
              <a:t>irecti</a:t>
            </a:r>
            <a:r>
              <a:rPr sz="2090" spc="-17" dirty="0">
                <a:latin typeface="Arial"/>
                <a:cs typeface="Arial"/>
              </a:rPr>
              <a:t>ng</a:t>
            </a:r>
            <a:r>
              <a:rPr sz="2090" spc="38" dirty="0">
                <a:latin typeface="Arial"/>
                <a:cs typeface="Arial"/>
              </a:rPr>
              <a:t> </a:t>
            </a:r>
            <a:r>
              <a:rPr sz="2090" spc="-11" dirty="0">
                <a:latin typeface="Arial"/>
                <a:cs typeface="Arial"/>
              </a:rPr>
              <a:t>the</a:t>
            </a:r>
            <a:r>
              <a:rPr sz="2090" dirty="0">
                <a:latin typeface="Arial"/>
                <a:cs typeface="Arial"/>
              </a:rPr>
              <a:t> </a:t>
            </a:r>
            <a:r>
              <a:rPr sz="2090" spc="-17" dirty="0">
                <a:latin typeface="Arial"/>
                <a:cs typeface="Arial"/>
              </a:rPr>
              <a:t>eye</a:t>
            </a:r>
            <a:endParaRPr sz="2090" dirty="0">
              <a:latin typeface="Arial"/>
              <a:cs typeface="Arial"/>
            </a:endParaRPr>
          </a:p>
          <a:p>
            <a:pPr marL="391160" indent="-377190">
              <a:spcBef>
                <a:spcPts val="275"/>
              </a:spcBef>
              <a:buFont typeface="Arial"/>
              <a:buChar char="•"/>
              <a:tabLst>
                <a:tab pos="391160" algn="l"/>
              </a:tabLst>
            </a:pPr>
            <a:r>
              <a:rPr sz="2420" spc="-28" dirty="0">
                <a:latin typeface="Arial"/>
                <a:cs typeface="Arial"/>
              </a:rPr>
              <a:t>D</a:t>
            </a:r>
            <a:r>
              <a:rPr sz="2420" spc="-11" dirty="0">
                <a:latin typeface="Arial"/>
                <a:cs typeface="Arial"/>
              </a:rPr>
              <a:t>etails </a:t>
            </a:r>
            <a:r>
              <a:rPr sz="2420" spc="-33" dirty="0">
                <a:latin typeface="Arial"/>
                <a:cs typeface="Arial"/>
              </a:rPr>
              <a:t>m</a:t>
            </a:r>
            <a:r>
              <a:rPr sz="2420" spc="-11" dirty="0">
                <a:latin typeface="Arial"/>
                <a:cs typeface="Arial"/>
              </a:rPr>
              <a:t>atter</a:t>
            </a:r>
            <a:endParaRPr sz="2420" dirty="0">
              <a:latin typeface="Arial"/>
              <a:cs typeface="Arial"/>
            </a:endParaRPr>
          </a:p>
          <a:p>
            <a:pPr marL="831914" marR="5588" lvl="1" indent="-315024">
              <a:lnSpc>
                <a:spcPts val="2255"/>
              </a:lnSpc>
              <a:spcBef>
                <a:spcPts val="550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17" dirty="0">
                <a:latin typeface="Arial"/>
                <a:cs typeface="Arial"/>
              </a:rPr>
              <a:t>A</a:t>
            </a:r>
            <a:r>
              <a:rPr sz="2090" spc="-125" dirty="0">
                <a:latin typeface="Arial"/>
                <a:cs typeface="Arial"/>
              </a:rPr>
              <a:t> </a:t>
            </a:r>
            <a:r>
              <a:rPr sz="2090" spc="-11" dirty="0">
                <a:latin typeface="Arial"/>
                <a:cs typeface="Arial"/>
              </a:rPr>
              <a:t>tiny</a:t>
            </a:r>
            <a:r>
              <a:rPr sz="2090" spc="11" dirty="0">
                <a:latin typeface="Arial"/>
                <a:cs typeface="Arial"/>
              </a:rPr>
              <a:t> </a:t>
            </a:r>
            <a:r>
              <a:rPr sz="2090" spc="-17" dirty="0">
                <a:latin typeface="Arial"/>
                <a:cs typeface="Arial"/>
              </a:rPr>
              <a:t>nudge</a:t>
            </a:r>
            <a:r>
              <a:rPr sz="2090" spc="28" dirty="0">
                <a:latin typeface="Arial"/>
                <a:cs typeface="Arial"/>
              </a:rPr>
              <a:t> </a:t>
            </a:r>
            <a:r>
              <a:rPr sz="2090" spc="-17" dirty="0">
                <a:latin typeface="Arial"/>
                <a:cs typeface="Arial"/>
              </a:rPr>
              <a:t>makes</a:t>
            </a:r>
            <a:r>
              <a:rPr sz="2090" spc="22" dirty="0">
                <a:latin typeface="Arial"/>
                <a:cs typeface="Arial"/>
              </a:rPr>
              <a:t> </a:t>
            </a:r>
            <a:r>
              <a:rPr sz="2090" spc="-17" dirty="0">
                <a:latin typeface="Arial"/>
                <a:cs typeface="Arial"/>
              </a:rPr>
              <a:t>a</a:t>
            </a:r>
            <a:r>
              <a:rPr sz="2090" spc="-11" dirty="0">
                <a:latin typeface="Arial"/>
                <a:cs typeface="Arial"/>
              </a:rPr>
              <a:t> di</a:t>
            </a:r>
            <a:r>
              <a:rPr sz="2090" spc="-50" dirty="0">
                <a:latin typeface="Arial"/>
                <a:cs typeface="Arial"/>
              </a:rPr>
              <a:t>f</a:t>
            </a:r>
            <a:r>
              <a:rPr sz="2090" spc="-11" dirty="0">
                <a:latin typeface="Arial"/>
                <a:cs typeface="Arial"/>
              </a:rPr>
              <a:t>ference</a:t>
            </a:r>
            <a:endParaRPr sz="2090" dirty="0">
              <a:latin typeface="Arial"/>
              <a:cs typeface="Arial"/>
            </a:endParaRPr>
          </a:p>
          <a:p>
            <a:pPr marL="831914" lvl="1" indent="-315024">
              <a:spcBef>
                <a:spcPts val="215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17" dirty="0">
                <a:latin typeface="Arial"/>
                <a:cs typeface="Arial"/>
              </a:rPr>
              <a:t>Look</a:t>
            </a:r>
            <a:r>
              <a:rPr sz="2090" spc="22" dirty="0">
                <a:latin typeface="Arial"/>
                <a:cs typeface="Arial"/>
              </a:rPr>
              <a:t> </a:t>
            </a:r>
            <a:r>
              <a:rPr sz="2090" spc="-11" dirty="0">
                <a:latin typeface="Arial"/>
                <a:cs typeface="Arial"/>
              </a:rPr>
              <a:t>at</a:t>
            </a:r>
            <a:r>
              <a:rPr sz="2090" dirty="0">
                <a:latin typeface="Arial"/>
                <a:cs typeface="Arial"/>
              </a:rPr>
              <a:t> </a:t>
            </a:r>
            <a:r>
              <a:rPr sz="2090" spc="-11" dirty="0">
                <a:latin typeface="Arial"/>
                <a:cs typeface="Arial"/>
              </a:rPr>
              <a:t>it</a:t>
            </a:r>
            <a:r>
              <a:rPr sz="2090" spc="-17" dirty="0">
                <a:latin typeface="Arial"/>
                <a:cs typeface="Arial"/>
              </a:rPr>
              <a:t> </a:t>
            </a:r>
            <a:r>
              <a:rPr sz="2090" spc="-11" dirty="0">
                <a:latin typeface="Arial"/>
                <a:cs typeface="Arial"/>
              </a:rPr>
              <a:t>i</a:t>
            </a:r>
            <a:r>
              <a:rPr sz="2090" spc="-17" dirty="0">
                <a:latin typeface="Arial"/>
                <a:cs typeface="Arial"/>
              </a:rPr>
              <a:t>n</a:t>
            </a:r>
            <a:r>
              <a:rPr sz="2090" spc="11" dirty="0">
                <a:latin typeface="Arial"/>
                <a:cs typeface="Arial"/>
              </a:rPr>
              <a:t> </a:t>
            </a:r>
            <a:r>
              <a:rPr sz="2090" spc="-17" dirty="0">
                <a:latin typeface="Arial"/>
                <a:cs typeface="Arial"/>
              </a:rPr>
              <a:t>a</a:t>
            </a:r>
            <a:r>
              <a:rPr sz="2090" dirty="0">
                <a:latin typeface="Arial"/>
                <a:cs typeface="Arial"/>
              </a:rPr>
              <a:t> </a:t>
            </a:r>
            <a:r>
              <a:rPr sz="2090" spc="-22" dirty="0">
                <a:latin typeface="Arial"/>
                <a:cs typeface="Arial"/>
              </a:rPr>
              <a:t>m</a:t>
            </a:r>
            <a:r>
              <a:rPr sz="2090" spc="-11" dirty="0">
                <a:latin typeface="Arial"/>
                <a:cs typeface="Arial"/>
              </a:rPr>
              <a:t>irror</a:t>
            </a:r>
            <a:endParaRPr sz="2090" dirty="0">
              <a:latin typeface="Arial"/>
              <a:cs typeface="Arial"/>
            </a:endParaRPr>
          </a:p>
          <a:p>
            <a:pPr marL="831914" lvl="1" indent="-315024">
              <a:spcBef>
                <a:spcPts val="248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2090" spc="-22" dirty="0">
                <a:latin typeface="Arial"/>
                <a:cs typeface="Arial"/>
              </a:rPr>
              <a:t>S</a:t>
            </a:r>
            <a:r>
              <a:rPr sz="2090" spc="-17" dirty="0">
                <a:latin typeface="Arial"/>
                <a:cs typeface="Arial"/>
              </a:rPr>
              <a:t>qu</a:t>
            </a:r>
            <a:r>
              <a:rPr sz="2090" spc="-11" dirty="0">
                <a:latin typeface="Arial"/>
                <a:cs typeface="Arial"/>
              </a:rPr>
              <a:t>int</a:t>
            </a:r>
            <a:endParaRPr sz="209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7214" y="1472185"/>
            <a:ext cx="5035905" cy="5180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</p:spTree>
    <p:extLst>
      <p:ext uri="{BB962C8B-B14F-4D97-AF65-F5344CB8AC3E}">
        <p14:creationId xmlns:p14="http://schemas.microsoft.com/office/powerpoint/2010/main" val="258453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34" y="990600"/>
            <a:ext cx="7593331" cy="910532"/>
          </a:xfrm>
          <a:prstGeom prst="rect">
            <a:avLst/>
          </a:prstGeom>
        </p:spPr>
        <p:txBody>
          <a:bodyPr vert="horz" wrap="square" lIns="0" tIns="234531" rIns="0" bIns="0" rtlCol="0">
            <a:spAutoFit/>
          </a:bodyPr>
          <a:lstStyle/>
          <a:p>
            <a:pPr marL="13970">
              <a:lnSpc>
                <a:spcPts val="5759"/>
              </a:lnSpc>
            </a:pPr>
            <a:r>
              <a:rPr sz="4400" spc="-11" dirty="0">
                <a:solidFill>
                  <a:schemeClr val="tx1"/>
                </a:solidFill>
              </a:rPr>
              <a:t>G</a:t>
            </a:r>
            <a:r>
              <a:rPr sz="4400" dirty="0">
                <a:solidFill>
                  <a:schemeClr val="tx1"/>
                </a:solidFill>
              </a:rPr>
              <a:t>ood</a:t>
            </a:r>
            <a:r>
              <a:rPr sz="4400" spc="11" dirty="0">
                <a:solidFill>
                  <a:schemeClr val="tx1"/>
                </a:solidFill>
              </a:rPr>
              <a:t> </a:t>
            </a:r>
            <a:r>
              <a:rPr sz="4400" dirty="0">
                <a:solidFill>
                  <a:schemeClr val="tx1"/>
                </a:solidFill>
              </a:rPr>
              <a:t>De</a:t>
            </a:r>
            <a:r>
              <a:rPr sz="4400" spc="6" dirty="0">
                <a:solidFill>
                  <a:schemeClr val="tx1"/>
                </a:solidFill>
              </a:rPr>
              <a:t>si</a:t>
            </a:r>
            <a:r>
              <a:rPr sz="4400" dirty="0">
                <a:solidFill>
                  <a:schemeClr val="tx1"/>
                </a:solidFill>
              </a:rPr>
              <a:t>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534" y="2563091"/>
            <a:ext cx="2096199" cy="1932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890" marR="639826" indent="-502920">
              <a:lnSpc>
                <a:spcPct val="120000"/>
              </a:lnSpc>
            </a:pPr>
            <a:r>
              <a:rPr sz="2640" spc="-6" dirty="0">
                <a:latin typeface="Arial"/>
                <a:cs typeface="Arial"/>
              </a:rPr>
              <a:t>Hie</a:t>
            </a:r>
            <a:r>
              <a:rPr sz="2640" dirty="0">
                <a:latin typeface="Arial"/>
                <a:cs typeface="Arial"/>
              </a:rPr>
              <a:t>r</a:t>
            </a:r>
            <a:r>
              <a:rPr sz="2640" spc="-6" dirty="0">
                <a:latin typeface="Arial"/>
                <a:cs typeface="Arial"/>
              </a:rPr>
              <a:t>a</a:t>
            </a:r>
            <a:r>
              <a:rPr sz="2640" dirty="0">
                <a:latin typeface="Arial"/>
                <a:cs typeface="Arial"/>
              </a:rPr>
              <a:t>rc</a:t>
            </a:r>
            <a:r>
              <a:rPr sz="2640" spc="-6" dirty="0">
                <a:latin typeface="Arial"/>
                <a:cs typeface="Arial"/>
              </a:rPr>
              <a:t>hy g</a:t>
            </a:r>
            <a:r>
              <a:rPr sz="2640" dirty="0">
                <a:latin typeface="Arial"/>
                <a:cs typeface="Arial"/>
              </a:rPr>
              <a:t>r</a:t>
            </a:r>
            <a:r>
              <a:rPr sz="2640" spc="-6" dirty="0">
                <a:latin typeface="Arial"/>
                <a:cs typeface="Arial"/>
              </a:rPr>
              <a:t>id</a:t>
            </a:r>
            <a:endParaRPr sz="2640" dirty="0">
              <a:latin typeface="Arial"/>
              <a:cs typeface="Arial"/>
            </a:endParaRPr>
          </a:p>
          <a:p>
            <a:pPr marL="1019810">
              <a:spcBef>
                <a:spcPts val="633"/>
              </a:spcBef>
            </a:pPr>
            <a:r>
              <a:rPr sz="2640" dirty="0">
                <a:latin typeface="Arial"/>
                <a:cs typeface="Arial"/>
              </a:rPr>
              <a:t>c</a:t>
            </a:r>
            <a:r>
              <a:rPr sz="2640" spc="-6" dirty="0">
                <a:latin typeface="Arial"/>
                <a:cs typeface="Arial"/>
              </a:rPr>
              <a:t>olor</a:t>
            </a:r>
            <a:endParaRPr sz="2640" dirty="0">
              <a:latin typeface="Arial"/>
              <a:cs typeface="Arial"/>
            </a:endParaRPr>
          </a:p>
          <a:p>
            <a:pPr marR="5588" algn="r">
              <a:lnSpc>
                <a:spcPts val="3141"/>
              </a:lnSpc>
              <a:spcBef>
                <a:spcPts val="633"/>
              </a:spcBef>
            </a:pPr>
            <a:r>
              <a:rPr sz="2640" dirty="0">
                <a:latin typeface="Arial"/>
                <a:cs typeface="Arial"/>
              </a:rPr>
              <a:t>f</a:t>
            </a:r>
            <a:r>
              <a:rPr sz="2640" spc="-6" dirty="0">
                <a:latin typeface="Arial"/>
                <a:cs typeface="Arial"/>
              </a:rPr>
              <a:t>ont</a:t>
            </a:r>
            <a:endParaRPr sz="264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27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7617841" cy="910532"/>
          </a:xfrm>
          <a:prstGeom prst="rect">
            <a:avLst/>
          </a:prstGeom>
        </p:spPr>
        <p:txBody>
          <a:bodyPr vert="horz" wrap="square" lIns="0" tIns="234531" rIns="0" bIns="0" rtlCol="0">
            <a:spAutoFit/>
          </a:bodyPr>
          <a:lstStyle/>
          <a:p>
            <a:pPr marL="13970">
              <a:lnSpc>
                <a:spcPts val="5759"/>
              </a:lnSpc>
            </a:pPr>
            <a:r>
              <a:rPr sz="4400" dirty="0">
                <a:solidFill>
                  <a:schemeClr val="tx1"/>
                </a:solidFill>
              </a:rPr>
              <a:t>De</a:t>
            </a:r>
            <a:r>
              <a:rPr sz="4400" spc="6" dirty="0">
                <a:solidFill>
                  <a:schemeClr val="tx1"/>
                </a:solidFill>
              </a:rPr>
              <a:t>si</a:t>
            </a:r>
            <a:r>
              <a:rPr sz="4400" dirty="0">
                <a:solidFill>
                  <a:schemeClr val="tx1"/>
                </a:solidFill>
              </a:rPr>
              <a:t>gn</a:t>
            </a:r>
            <a:r>
              <a:rPr sz="4400" spc="-17" dirty="0">
                <a:solidFill>
                  <a:schemeClr val="tx1"/>
                </a:solidFill>
              </a:rPr>
              <a:t> </a:t>
            </a:r>
            <a:r>
              <a:rPr sz="4400" dirty="0">
                <a:solidFill>
                  <a:schemeClr val="tx1"/>
                </a:solidFill>
              </a:rPr>
              <a:t>D</a:t>
            </a:r>
            <a:r>
              <a:rPr sz="4400" spc="6" dirty="0">
                <a:solidFill>
                  <a:schemeClr val="tx1"/>
                </a:solidFill>
              </a:rPr>
              <a:t>iss</a:t>
            </a:r>
            <a:r>
              <a:rPr sz="4400" dirty="0">
                <a:solidFill>
                  <a:schemeClr val="tx1"/>
                </a:solidFill>
              </a:rPr>
              <a:t>e</a:t>
            </a:r>
            <a:r>
              <a:rPr sz="4400" spc="6" dirty="0">
                <a:solidFill>
                  <a:schemeClr val="tx1"/>
                </a:solidFill>
              </a:rPr>
              <a:t>c</a:t>
            </a:r>
            <a:r>
              <a:rPr sz="4400" dirty="0">
                <a:solidFill>
                  <a:schemeClr val="tx1"/>
                </a:solidFill>
              </a:rPr>
              <a:t>t</a:t>
            </a:r>
            <a:r>
              <a:rPr sz="4400" spc="-11" dirty="0">
                <a:solidFill>
                  <a:schemeClr val="tx1"/>
                </a:solidFill>
              </a:rPr>
              <a:t>i</a:t>
            </a:r>
            <a:r>
              <a:rPr sz="4400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1327"/>
            <a:ext cx="8305800" cy="5547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170" indent="-457200">
              <a:spcBef>
                <a:spcPts val="314"/>
              </a:spcBef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go?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71170" marR="5588" indent="-457200">
              <a:lnSpc>
                <a:spcPts val="2849"/>
              </a:lnSpc>
              <a:spcBef>
                <a:spcPts val="677"/>
              </a:spcBef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v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rc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3200" spc="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sz="32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sz="3200" spc="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to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 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t?</a:t>
            </a:r>
          </a:p>
          <a:p>
            <a:pPr marL="391160" indent="-377190">
              <a:spcBef>
                <a:spcPts val="275"/>
              </a:spcBef>
              <a:buFont typeface="Arial"/>
              <a:buChar char="•"/>
              <a:tabLst>
                <a:tab pos="391160" algn="l"/>
              </a:tabLst>
            </a:pP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</a:p>
          <a:p>
            <a:pPr marL="831914" lvl="1" indent="-315024">
              <a:spcBef>
                <a:spcPts val="268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ors</a:t>
            </a: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</a:t>
            </a:r>
          </a:p>
          <a:p>
            <a:pPr marL="391160" indent="-377190">
              <a:spcBef>
                <a:spcPts val="312"/>
              </a:spcBef>
              <a:buFont typeface="Arial"/>
              <a:buChar char="•"/>
              <a:tabLst>
                <a:tab pos="391160" algn="l"/>
              </a:tabLst>
            </a:pP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marL="831914" lvl="1" indent="-315024">
              <a:spcBef>
                <a:spcPts val="264"/>
              </a:spcBef>
              <a:buClr>
                <a:srgbClr val="FF0000"/>
              </a:buClr>
              <a:buFont typeface="Arial"/>
              <a:buChar char="•"/>
              <a:tabLst>
                <a:tab pos="832612" algn="l"/>
              </a:tabLst>
            </a:pP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sz="3200" spc="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sz="3200" spc="-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3200" spc="-1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4682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210</Words>
  <Application>Microsoft Office PowerPoint</Application>
  <PresentationFormat>Custom</PresentationFormat>
  <Paragraphs>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Corbel</vt:lpstr>
      <vt:lpstr>Garamond</vt:lpstr>
      <vt:lpstr>Tahoma</vt:lpstr>
      <vt:lpstr>Office Theme</vt:lpstr>
      <vt:lpstr>Poster Critique Framework     + Poster Design Script (lecture 4.7)</vt:lpstr>
      <vt:lpstr>PowerPoint Presentation</vt:lpstr>
      <vt:lpstr>Visual thinking: Immediacy</vt:lpstr>
      <vt:lpstr>Visual Encoding</vt:lpstr>
      <vt:lpstr>PowerPoint Presentation</vt:lpstr>
      <vt:lpstr>Visual Hierarchies</vt:lpstr>
      <vt:lpstr>Layout - </vt:lpstr>
      <vt:lpstr>Good Design</vt:lpstr>
      <vt:lpstr>Design Dissection</vt:lpstr>
      <vt:lpstr>Design Dissection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K</dc:creator>
  <cp:lastModifiedBy>G K</cp:lastModifiedBy>
  <cp:revision>45</cp:revision>
  <dcterms:created xsi:type="dcterms:W3CDTF">2018-10-31T10:32:39Z</dcterms:created>
  <dcterms:modified xsi:type="dcterms:W3CDTF">2020-02-10T23:55:49Z</dcterms:modified>
</cp:coreProperties>
</file>