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2" autoAdjust="0"/>
    <p:restoredTop sz="94660"/>
  </p:normalViewPr>
  <p:slideViewPr>
    <p:cSldViewPr snapToGrid="0">
      <p:cViewPr varScale="1">
        <p:scale>
          <a:sx n="90" d="100"/>
          <a:sy n="90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0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2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5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4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9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5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88282-2291-433D-8D25-D0AED72760F4}" type="datetimeFigureOut">
              <a:rPr lang="en-US" smtClean="0"/>
              <a:t>9/10/2017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AB859-9986-4B0B-B0E4-3B6609DD1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5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83" y="197333"/>
            <a:ext cx="5069701" cy="62597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440" y="197333"/>
            <a:ext cx="6662851" cy="34661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439" y="3742267"/>
            <a:ext cx="2544027" cy="302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71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14" y="82973"/>
            <a:ext cx="9900332" cy="703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4" y="136458"/>
            <a:ext cx="3470100" cy="209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4" y="2322783"/>
            <a:ext cx="2712598" cy="40922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8705" y="136458"/>
            <a:ext cx="6153301" cy="3168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705" y="3305125"/>
            <a:ext cx="2748091" cy="37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749" y="138499"/>
            <a:ext cx="9392165" cy="660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5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77" y="106326"/>
            <a:ext cx="4044150" cy="19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531" y="106326"/>
            <a:ext cx="2496150" cy="241206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81" y="106326"/>
            <a:ext cx="5313962" cy="28046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98" y="2139192"/>
            <a:ext cx="2211643" cy="456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56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024" y="100466"/>
            <a:ext cx="6485843" cy="66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Gill</dc:creator>
  <cp:lastModifiedBy>Lynn Gill</cp:lastModifiedBy>
  <cp:revision>5</cp:revision>
  <dcterms:created xsi:type="dcterms:W3CDTF">2016-06-03T12:41:34Z</dcterms:created>
  <dcterms:modified xsi:type="dcterms:W3CDTF">2017-09-10T23:55:26Z</dcterms:modified>
</cp:coreProperties>
</file>