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70104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42"/>
    <a:srgbClr val="DC880C"/>
    <a:srgbClr val="EAEAEA"/>
    <a:srgbClr val="FFFF00"/>
    <a:srgbClr val="0316A1"/>
    <a:srgbClr val="FF0000"/>
    <a:srgbClr val="6600CC"/>
    <a:srgbClr val="57A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12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6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CC6AE87B-EC0F-4C6D-A65E-E21A3310EA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AF7167B-1136-4FDC-8949-C8E5007D24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9C905AAC-53F8-4A79-BBC0-C8A2D416AC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CD5BEBC7-D196-44A5-AC1C-3316EEA3B4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675822-4854-4408-920D-F96796C025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CFE502-2F0D-4EFB-BE5D-B13BF3A225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2EB34B-E27A-4A87-B197-B7E1C13B5A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C7D108-7748-4A6F-86CE-FC466699285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7C5B536-DB92-4F64-85D3-65837B753D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403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8B51846-5D3D-4E64-8B5F-FFD904A699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724FF29-9D6C-4F05-8247-19AF70321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01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C25F61E-8087-4CB5-A3D9-57227BFB2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5C86A6E-DCAB-4061-957E-B858F7F2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797D8-6A8C-474F-A130-864BC441080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775252D-4D72-4D2A-BB92-0933DE0D9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9B1BC95-E042-43D1-8B2B-1902ACE93E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4913" y="709613"/>
            <a:ext cx="4605337" cy="34544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38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8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66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93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67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4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0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29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8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56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847BB5C6-AD54-4A45-8106-D9115241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F6874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dirty="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58030B6-B731-48D7-8AC8-F6822C460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BA96663-892A-4941-B76A-805DA672A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26FBFD8E-ECE1-477C-B2A2-05A45BA7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AB07BA87-F998-439C-B713-F34C52BB5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1397000"/>
            <a:ext cx="25400" cy="52387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10">
            <a:extLst>
              <a:ext uri="{FF2B5EF4-FFF2-40B4-BE49-F238E27FC236}">
                <a16:creationId xmlns:a16="http://schemas.microsoft.com/office/drawing/2014/main" id="{272E8251-F649-42A5-BDEA-7DEE6E382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48400"/>
            <a:ext cx="4216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6168AB6D-D8F2-4D08-A3D1-82FBBF19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473200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75E06D5D-CC81-4FDB-AF7D-DC394E480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4732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4103" name="Rectangle 13">
            <a:extLst>
              <a:ext uri="{FF2B5EF4-FFF2-40B4-BE49-F238E27FC236}">
                <a16:creationId xmlns:a16="http://schemas.microsoft.com/office/drawing/2014/main" id="{F8A5CE06-0228-410D-84FB-3A17DC5E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430338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4" name="Rectangle 14">
            <a:extLst>
              <a:ext uri="{FF2B5EF4-FFF2-40B4-BE49-F238E27FC236}">
                <a16:creationId xmlns:a16="http://schemas.microsoft.com/office/drawing/2014/main" id="{2A20EF28-27AF-46D2-BCAF-39FB6CAF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Rectangle 15">
            <a:extLst>
              <a:ext uri="{FF2B5EF4-FFF2-40B4-BE49-F238E27FC236}">
                <a16:creationId xmlns:a16="http://schemas.microsoft.com/office/drawing/2014/main" id="{8BF3D029-E9AA-4E4A-B1AF-4C3BF2DA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Text Box 16">
            <a:extLst>
              <a:ext uri="{FF2B5EF4-FFF2-40B4-BE49-F238E27FC236}">
                <a16:creationId xmlns:a16="http://schemas.microsoft.com/office/drawing/2014/main" id="{76DCBDE7-141D-4B79-AE9C-FDF7FC02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1600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Arial" panose="020B0604020202020204" pitchFamily="34" charset="0"/>
              </a:rPr>
              <a:t>Name of your project</a:t>
            </a:r>
          </a:p>
        </p:txBody>
      </p:sp>
      <p:sp>
        <p:nvSpPr>
          <p:cNvPr id="4107" name="Text Box 17">
            <a:extLst>
              <a:ext uri="{FF2B5EF4-FFF2-40B4-BE49-F238E27FC236}">
                <a16:creationId xmlns:a16="http://schemas.microsoft.com/office/drawing/2014/main" id="{4A25957E-468F-4921-8581-AC4195BC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74725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Team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Launch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08" name="Rectangle 19">
            <a:extLst>
              <a:ext uri="{FF2B5EF4-FFF2-40B4-BE49-F238E27FC236}">
                <a16:creationId xmlns:a16="http://schemas.microsoft.com/office/drawing/2014/main" id="{5474C2E4-CBAA-4B02-A699-3A68FF6F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0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9" name="Rectangle 20">
            <a:extLst>
              <a:ext uri="{FF2B5EF4-FFF2-40B4-BE49-F238E27FC236}">
                <a16:creationId xmlns:a16="http://schemas.microsoft.com/office/drawing/2014/main" id="{5831F4CD-27BC-4B7B-B9C1-428B0A0F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3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10" name="Text Box 21">
            <a:extLst>
              <a:ext uri="{FF2B5EF4-FFF2-40B4-BE49-F238E27FC236}">
                <a16:creationId xmlns:a16="http://schemas.microsoft.com/office/drawing/2014/main" id="{5401960C-FE25-436C-9725-3DD54057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747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Define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11" name="Text Box 22">
            <a:extLst>
              <a:ext uri="{FF2B5EF4-FFF2-40B4-BE49-F238E27FC236}">
                <a16:creationId xmlns:a16="http://schemas.microsoft.com/office/drawing/2014/main" id="{DDB5514C-5BAF-4021-AF71-F39C314BB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74725"/>
            <a:ext cx="69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Measure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12" name="Text Box 23">
            <a:extLst>
              <a:ext uri="{FF2B5EF4-FFF2-40B4-BE49-F238E27FC236}">
                <a16:creationId xmlns:a16="http://schemas.microsoft.com/office/drawing/2014/main" id="{9240A20E-E7A5-404D-9820-6BF96750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74725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13" name="Text Box 24">
            <a:extLst>
              <a:ext uri="{FF2B5EF4-FFF2-40B4-BE49-F238E27FC236}">
                <a16:creationId xmlns:a16="http://schemas.microsoft.com/office/drawing/2014/main" id="{9FA3861C-13F7-4E7C-9B70-4C8E4314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974725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14" name="Text Box 25">
            <a:extLst>
              <a:ext uri="{FF2B5EF4-FFF2-40B4-BE49-F238E27FC236}">
                <a16:creationId xmlns:a16="http://schemas.microsoft.com/office/drawing/2014/main" id="{48D0B99D-0B5B-4C33-84BA-6BEAC87CA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74725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Improve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15" name="Text Box 31">
            <a:extLst>
              <a:ext uri="{FF2B5EF4-FFF2-40B4-BE49-F238E27FC236}">
                <a16:creationId xmlns:a16="http://schemas.microsoft.com/office/drawing/2014/main" id="{28FC7070-42F3-48C0-A97A-1DA7662B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50925"/>
            <a:ext cx="1033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Key Dates ---&gt;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116" name="Line 32">
            <a:extLst>
              <a:ext uri="{FF2B5EF4-FFF2-40B4-BE49-F238E27FC236}">
                <a16:creationId xmlns:a16="http://schemas.microsoft.com/office/drawing/2014/main" id="{0A0CE939-D705-4011-A052-6DC676C01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3">
            <a:extLst>
              <a:ext uri="{FF2B5EF4-FFF2-40B4-BE49-F238E27FC236}">
                <a16:creationId xmlns:a16="http://schemas.microsoft.com/office/drawing/2014/main" id="{E3A6EA15-E3F1-4CEB-AF83-9F53E9D8A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34">
            <a:extLst>
              <a:ext uri="{FF2B5EF4-FFF2-40B4-BE49-F238E27FC236}">
                <a16:creationId xmlns:a16="http://schemas.microsoft.com/office/drawing/2014/main" id="{11E76152-781E-4F7E-B01B-6A6D5760B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35">
            <a:extLst>
              <a:ext uri="{FF2B5EF4-FFF2-40B4-BE49-F238E27FC236}">
                <a16:creationId xmlns:a16="http://schemas.microsoft.com/office/drawing/2014/main" id="{5243D0EE-865E-48CC-B2A9-C2A0AD3B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36">
            <a:extLst>
              <a:ext uri="{FF2B5EF4-FFF2-40B4-BE49-F238E27FC236}">
                <a16:creationId xmlns:a16="http://schemas.microsoft.com/office/drawing/2014/main" id="{1D34CB9D-1772-4AB5-BBFE-6C966998A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WordArt 37">
            <a:extLst>
              <a:ext uri="{FF2B5EF4-FFF2-40B4-BE49-F238E27FC236}">
                <a16:creationId xmlns:a16="http://schemas.microsoft.com/office/drawing/2014/main" id="{27E0D8E0-AFA4-472E-9FEA-B4CCCA1DBB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" y="6256338"/>
            <a:ext cx="4064000" cy="37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1600" kern="10">
                <a:solidFill>
                  <a:srgbClr val="0070C0"/>
                </a:solidFill>
                <a:latin typeface="Andale Mono"/>
              </a:rPr>
              <a:t>TEAM MEMBERS</a:t>
            </a:r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0934F451-5190-428F-A9B8-549A3C3D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2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68597574-C727-4BEF-9123-652C3AAD3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3970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4124" name="Line 43">
            <a:extLst>
              <a:ext uri="{FF2B5EF4-FFF2-40B4-BE49-F238E27FC236}">
                <a16:creationId xmlns:a16="http://schemas.microsoft.com/office/drawing/2014/main" id="{296DCE0F-8E91-4553-ABAE-9B8F647A5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8900" y="1447800"/>
            <a:ext cx="38100" cy="51879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45">
            <a:extLst>
              <a:ext uri="{FF2B5EF4-FFF2-40B4-BE49-F238E27FC236}">
                <a16:creationId xmlns:a16="http://schemas.microsoft.com/office/drawing/2014/main" id="{715E527F-253E-4DAA-9FE4-40D34C59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698500"/>
            <a:ext cx="5816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26" name="Text Box 46">
            <a:extLst>
              <a:ext uri="{FF2B5EF4-FFF2-40B4-BE49-F238E27FC236}">
                <a16:creationId xmlns:a16="http://schemas.microsoft.com/office/drawing/2014/main" id="{03D67585-A8D6-43C6-9CDB-200C7FDB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609600"/>
            <a:ext cx="5040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Process owner: or your Name</a:t>
            </a:r>
          </a:p>
        </p:txBody>
      </p:sp>
      <p:sp>
        <p:nvSpPr>
          <p:cNvPr id="4127" name="Line 54">
            <a:extLst>
              <a:ext uri="{FF2B5EF4-FFF2-40B4-BE49-F238E27FC236}">
                <a16:creationId xmlns:a16="http://schemas.microsoft.com/office/drawing/2014/main" id="{3A92D8F3-63DE-49E1-B499-CCD7AE4BF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1346200"/>
            <a:ext cx="0" cy="48942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Text Box 76">
            <a:extLst>
              <a:ext uri="{FF2B5EF4-FFF2-40B4-BE49-F238E27FC236}">
                <a16:creationId xmlns:a16="http://schemas.microsoft.com/office/drawing/2014/main" id="{4AD33C20-8B31-45F7-B16C-5CA98EE72AED}"/>
              </a:ext>
            </a:extLst>
          </p:cNvPr>
          <p:cNvSpPr txBox="1">
            <a:spLocks noChangeArrowheads="1"/>
          </p:cNvSpPr>
          <p:nvPr/>
        </p:nvSpPr>
        <p:spPr bwMode="auto">
          <a:xfrm rot="-1517916">
            <a:off x="2057400" y="2655888"/>
            <a:ext cx="46355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Storyboard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template</a:t>
            </a:r>
          </a:p>
        </p:txBody>
      </p:sp>
      <p:sp>
        <p:nvSpPr>
          <p:cNvPr id="4129" name="Line 77">
            <a:extLst>
              <a:ext uri="{FF2B5EF4-FFF2-40B4-BE49-F238E27FC236}">
                <a16:creationId xmlns:a16="http://schemas.microsoft.com/office/drawing/2014/main" id="{0A8D2A8C-EBE4-4543-8845-86C3999DD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F0075536-D238-4A5A-982C-67A519E2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6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</a:t>
            </a:r>
          </a:p>
        </p:txBody>
      </p:sp>
      <p:pic>
        <p:nvPicPr>
          <p:cNvPr id="4131" name="Picture 2">
            <a:extLst>
              <a:ext uri="{FF2B5EF4-FFF2-40B4-BE49-F238E27FC236}">
                <a16:creationId xmlns:a16="http://schemas.microsoft.com/office/drawing/2014/main" id="{8F0FD1A5-29AE-48FC-833E-B26EBBBE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1113"/>
            <a:ext cx="8350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C:\Progra~1\Micros~1\Templates\Blank Presentation.pot</Template>
  <TotalTime>2369</TotalTime>
  <Words>30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Stencil</vt:lpstr>
      <vt:lpstr>Blank Presentation</vt:lpstr>
      <vt:lpstr>PowerPoint Presentation</vt:lpstr>
    </vt:vector>
  </TitlesOfParts>
  <Company>Xerox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LStedman</dc:creator>
  <cp:lastModifiedBy> </cp:lastModifiedBy>
  <cp:revision>132</cp:revision>
  <cp:lastPrinted>2003-12-01T15:07:35Z</cp:lastPrinted>
  <dcterms:created xsi:type="dcterms:W3CDTF">2000-04-27T15:30:02Z</dcterms:created>
  <dcterms:modified xsi:type="dcterms:W3CDTF">2018-11-27T01:34:11Z</dcterms:modified>
</cp:coreProperties>
</file>