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sldIdLst>
    <p:sldId id="264" r:id="rId2"/>
  </p:sldIdLst>
  <p:sldSz cx="9144000" cy="6858000" type="screen4x3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FF66"/>
    <a:srgbClr val="FFFF99"/>
    <a:srgbClr val="800080"/>
    <a:srgbClr val="000099"/>
    <a:srgbClr val="008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536" autoAdjust="0"/>
    <p:restoredTop sz="92362" autoAdjust="0"/>
  </p:normalViewPr>
  <p:slideViewPr>
    <p:cSldViewPr snapToGrid="0">
      <p:cViewPr varScale="1">
        <p:scale>
          <a:sx n="83" d="100"/>
          <a:sy n="83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37" cy="4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7" rIns="92394" bIns="46197" numCol="1" anchor="t" anchorCtr="0" compatLnSpc="1">
            <a:prstTxWarp prst="textNoShape">
              <a:avLst/>
            </a:prstTxWarp>
          </a:bodyPr>
          <a:lstStyle>
            <a:lvl1pPr defTabSz="92451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7" rIns="92394" bIns="46197" numCol="1" anchor="t" anchorCtr="0" compatLnSpc="1">
            <a:prstTxWarp prst="textNoShape">
              <a:avLst/>
            </a:prstTxWarp>
          </a:bodyPr>
          <a:lstStyle>
            <a:lvl1pPr algn="r" defTabSz="92451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424638"/>
            <a:ext cx="5487326" cy="419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7" rIns="92394" bIns="46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116"/>
            <a:ext cx="2971337" cy="4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7" rIns="92394" bIns="46197" numCol="1" anchor="b" anchorCtr="0" compatLnSpc="1">
            <a:prstTxWarp prst="textNoShape">
              <a:avLst/>
            </a:prstTxWarp>
          </a:bodyPr>
          <a:lstStyle>
            <a:lvl1pPr defTabSz="92451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8846116"/>
            <a:ext cx="2971336" cy="4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7" rIns="92394" bIns="46197" numCol="1" anchor="b" anchorCtr="0" compatLnSpc="1">
            <a:prstTxWarp prst="textNoShape">
              <a:avLst/>
            </a:prstTxWarp>
          </a:bodyPr>
          <a:lstStyle>
            <a:lvl1pPr algn="r" defTabSz="924515" eaLnBrk="1" hangingPunct="1">
              <a:defRPr sz="1200"/>
            </a:lvl1pPr>
          </a:lstStyle>
          <a:p>
            <a:pPr>
              <a:defRPr/>
            </a:pPr>
            <a:fld id="{9AB7BDC1-FA2C-4D8E-B20B-942002CB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5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4294-2D21-4540-B70A-9FC585D80F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39688"/>
            <a:ext cx="6562725" cy="49228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27" y="4427799"/>
            <a:ext cx="5027347" cy="4197085"/>
          </a:xfrm>
          <a:noFill/>
          <a:ln/>
        </p:spPr>
        <p:txBody>
          <a:bodyPr lIns="91042" tIns="45521" rIns="91042" bIns="4552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852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685800"/>
            <a:ext cx="8686800" cy="101600"/>
            <a:chOff x="0" y="576"/>
            <a:chExt cx="5472" cy="64"/>
          </a:xfrm>
        </p:grpSpPr>
        <p:sp>
          <p:nvSpPr>
            <p:cNvPr id="6" name="Rectangle 16"/>
            <p:cNvSpPr>
              <a:spLocks noChangeArrowheads="1"/>
            </p:cNvSpPr>
            <p:nvPr userDrawn="1"/>
          </p:nvSpPr>
          <p:spPr bwMode="auto">
            <a:xfrm>
              <a:off x="0" y="576"/>
              <a:ext cx="1344" cy="64"/>
            </a:xfrm>
            <a:prstGeom prst="rect">
              <a:avLst/>
            </a:prstGeom>
            <a:gradFill rotWithShape="1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100000">
                  <a:srgbClr val="6699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 userDrawn="1"/>
          </p:nvSpPr>
          <p:spPr bwMode="auto">
            <a:xfrm>
              <a:off x="912" y="576"/>
              <a:ext cx="4560" cy="64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76200" y="64912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chemeClr val="bg1"/>
                </a:solidFill>
              </a:rPr>
              <a:t>L. Martin – </a:t>
            </a:r>
            <a:r>
              <a:rPr lang="en-US" sz="800" dirty="0" smtClean="0">
                <a:solidFill>
                  <a:schemeClr val="bg1"/>
                </a:solidFill>
              </a:rPr>
              <a:t>MBC638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3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7086600" cy="685800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527D5A-85A5-445D-B44D-A870A8245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A445-B452-4E6F-B926-E7902852E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2214-4B15-407D-9E38-430EB2627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588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8527D-B5B1-49E9-8C41-B32E4D885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40DE-9414-460F-85DB-E85FFDB28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7072-78D3-41A4-817C-0A1D07FC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9A9F-BDF4-498A-9EC5-79362D7DD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3CEAE-7F2F-4454-B187-B5609120F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DB16-BED4-4E95-A275-257D9C04C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5A061-B674-4F5E-8FCA-E0CD2BF8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1ABC-BC84-4836-9BFC-F94D7D7DB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40A09-57CD-45FD-9188-F16D4A40C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762000"/>
            <a:ext cx="2133600" cy="101600"/>
          </a:xfrm>
          <a:prstGeom prst="rect">
            <a:avLst/>
          </a:prstGeom>
          <a:gradFill rotWithShape="1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447800" y="762000"/>
            <a:ext cx="7239000" cy="101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3F2BA01-894A-4B33-930E-532C4C227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2955" name="Rectangle 11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5297CB50-5907-4CC3-99AC-E6970C2F5DC8}" type="slidenum">
              <a:rPr lang="en-US" sz="1200" b="1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82957" name="Text Box 13"/>
          <p:cNvSpPr txBox="1">
            <a:spLocks noChangeArrowheads="1"/>
          </p:cNvSpPr>
          <p:nvPr userDrawn="1"/>
        </p:nvSpPr>
        <p:spPr bwMode="auto">
          <a:xfrm>
            <a:off x="76200" y="64912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chemeClr val="bg1"/>
                </a:solidFill>
              </a:rPr>
              <a:t>L. Martin – </a:t>
            </a:r>
            <a:r>
              <a:rPr lang="en-US" sz="800" dirty="0" smtClean="0">
                <a:solidFill>
                  <a:schemeClr val="bg1"/>
                </a:solidFill>
              </a:rPr>
              <a:t>MBC638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85"/>
          <p:cNvSpPr>
            <a:spLocks noChangeArrowheads="1"/>
          </p:cNvSpPr>
          <p:nvPr/>
        </p:nvSpPr>
        <p:spPr bwMode="auto">
          <a:xfrm>
            <a:off x="373063" y="122238"/>
            <a:ext cx="715803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Sigma Quality Levels (SQL)</a:t>
            </a:r>
          </a:p>
        </p:txBody>
      </p:sp>
      <p:graphicFrame>
        <p:nvGraphicFramePr>
          <p:cNvPr id="206522" name="Group 1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89352"/>
              </p:ext>
            </p:extLst>
          </p:nvPr>
        </p:nvGraphicFramePr>
        <p:xfrm>
          <a:off x="1203325" y="982663"/>
          <a:ext cx="6954838" cy="5378450"/>
        </p:xfrm>
        <a:graphic>
          <a:graphicData uri="http://schemas.openxmlformats.org/drawingml/2006/table">
            <a:tbl>
              <a:tblPr/>
              <a:tblGrid>
                <a:gridCol w="804863"/>
                <a:gridCol w="558800"/>
                <a:gridCol w="769937"/>
                <a:gridCol w="276225"/>
                <a:gridCol w="804863"/>
                <a:gridCol w="560387"/>
                <a:gridCol w="769938"/>
                <a:gridCol w="276225"/>
                <a:gridCol w="627062"/>
                <a:gridCol w="560388"/>
                <a:gridCol w="9461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DPMO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S.Q.L.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DPMO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S.Q.L.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DPMO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S.Q.L.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934,000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6.60%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308,000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69.20%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6,210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99.40%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274,000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72.60%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4,660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99.50%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242,000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75.80%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3,460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99.70%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212,000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78.80%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2,550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99.75%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860,000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184,000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81.60%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1,860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99.81%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158,000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84.20%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99.87%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86.50%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88.50%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99.93%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96,800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90.30%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99.95%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80,800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91.90%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99.97%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66,800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93.30%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99.98%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54,800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94.50%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44,600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95.50%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35,900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96.40%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46.00%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28,700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97.10%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99.996%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22,700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97.70%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99.997%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460,000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17,800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98.20%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99.998%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420,000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58.00%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13,900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98.60%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382,000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61.80%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10,700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98.90%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344,000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65.60%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8,190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99.20%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99.9995%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99.9997%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1669</TotalTime>
  <Words>263</Words>
  <Application>Microsoft Office PowerPoint</Application>
  <PresentationFormat>On-screen Show (4:3)</PresentationFormat>
  <Paragraphs>244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Axis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Leanne Martin</dc:creator>
  <cp:lastModifiedBy>Lynn Gill</cp:lastModifiedBy>
  <cp:revision>88</cp:revision>
  <cp:lastPrinted>2014-12-13T20:44:09Z</cp:lastPrinted>
  <dcterms:created xsi:type="dcterms:W3CDTF">2006-06-08T03:00:15Z</dcterms:created>
  <dcterms:modified xsi:type="dcterms:W3CDTF">2015-10-09T17:57:32Z</dcterms:modified>
</cp:coreProperties>
</file>