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BEA14-8782-1126-01F3-635E02E7D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11463D-1B36-8650-4E3F-0A965181F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61DFC5-C232-90C8-3848-ABBAB853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4BD553-D688-5341-9172-ACE0087B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0D5EDB-9629-F0FA-5664-305A7B7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44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AFB66-7129-DBCF-B7D7-EF61F2D3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169CD9-3A38-47BF-21C4-782348576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91DF5-958C-F8E7-E0DE-21791F10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A0221A-E791-D860-22BB-915780D3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5C4EE8-76C5-D9DE-7F57-5714C40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547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AC3AF9-D708-D26F-79E3-446D217CB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207978-869C-1CC3-6953-1916BE22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B2EBB-034F-18F7-82C5-C8E8872E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286979-E35D-6962-1BFD-EA34B940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37A87E-AA9C-CAE4-041C-7A3835F1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4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F3A6D-BAF1-B827-5085-F7F07BDB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A24D4-6122-F559-8BE7-EA67FAC1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CBDA5-FF95-0C6E-9785-D604B4F7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7B42A5-365F-A251-0554-2EB5771C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A5A1E-FC56-42D6-1440-7034B3A8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05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A329-2C6A-1195-D5E1-2E9F9107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8A1A46-3775-D59F-EEBC-AF117E4E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6994B7-9CD3-1F1C-9FD0-5513082D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AC4DB-A4E0-0AE1-371F-DF58CB09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6AEE3-9364-724C-2B59-CE89946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3F6A9-7175-73B2-217D-80998DAD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B89D8-CDCD-2F01-3FBB-B83868B19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84C4BC-958B-838B-9C48-C1A4D1CE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BB56CF-8962-8DF5-D31F-3EB71351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CAFC07-E01A-4C08-AD5A-9C2307F3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FD6D51-196A-38CA-53CD-DD22E1A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665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43BB-4C83-C546-A14B-CB4F36D4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5F8524-70EE-3488-500F-71F280D5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6C4675-885B-47C2-B695-3DBB09E1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FB29F7-B81D-3254-EB72-FBFE3DF13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2C86B1-BA17-CF1D-B4D1-8118D59DA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C79167-5CBB-17CD-1925-F9005182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3327DC-0F9D-4687-5D88-33FE5D48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15F214-156C-E7F2-97C9-1CB307BB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218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5BCC4-2492-567B-6796-9C7FDF80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198F99-B7D1-6354-2A87-71BEB5AD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424BFF-0B02-693A-35E8-25636DA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EAAC32-2143-242E-820D-C99A1B03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C5E74B-73CC-C9E2-87ED-9A107410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8BF12D-E156-C6AD-295C-69893369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C7AE5-8359-D9EA-2D8E-0D7AF4A2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97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EFD43-CBE1-20EB-9D5C-3E41AAF4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9925A-A2DF-422E-2B19-991EB7F7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8BF6C2-21FF-2D77-84E3-6F4FB2F9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98FE61-81B9-E35A-2D4D-B702559B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0152E-9C95-5A82-7C26-0278BE7C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5BD960-64DD-F91B-6599-B7483ED2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913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9DBEB-70D4-9979-93A4-CE0B1A40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62379C-244C-DD60-227A-6F795B442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0F8170-628E-891B-1790-58BCEC14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E013EB-9AEC-7797-6AD1-F5AA71DA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AADDF4-BD23-D404-2694-CE6530C0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517078-CAD1-42F4-3A3E-0FD9F924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752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5000" b="-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144509-74AE-21ED-EEC6-31C0417B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B67A38-5A2F-E147-FD88-F18D8F54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08311-281A-D1FB-BA12-C88C74983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BE3C-B6F0-1A48-8A13-7C612B6F8419}" type="datetimeFigureOut">
              <a:rPr kumimoji="1" lang="zh-TW" altLang="en-US" smtClean="0"/>
              <a:t>2023/5/5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72A0EE-D802-5248-A056-20A9528F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81301-4622-647B-7193-2E452948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CE0F-A5EA-9249-8332-BE6A37BE90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048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2200C40-74FC-805C-4B14-4B292A9AA3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434C50-AFD2-8485-0559-7228BE87D209}"/>
              </a:ext>
            </a:extLst>
          </p:cNvPr>
          <p:cNvSpPr txBox="1"/>
          <p:nvPr/>
        </p:nvSpPr>
        <p:spPr>
          <a:xfrm>
            <a:off x="475013" y="38001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工作坊時程</a:t>
            </a: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6ACB64C-007F-848E-876B-DA934DA4F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67301"/>
              </p:ext>
            </p:extLst>
          </p:nvPr>
        </p:nvGraphicFramePr>
        <p:xfrm>
          <a:off x="1133104" y="2148840"/>
          <a:ext cx="9946574" cy="368194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196307">
                  <a:extLst>
                    <a:ext uri="{9D8B030D-6E8A-4147-A177-3AD203B41FA5}">
                      <a16:colId xmlns:a16="http://schemas.microsoft.com/office/drawing/2014/main" val="4226367402"/>
                    </a:ext>
                  </a:extLst>
                </a:gridCol>
                <a:gridCol w="6750267">
                  <a:extLst>
                    <a:ext uri="{9D8B030D-6E8A-4147-A177-3AD203B41FA5}">
                      <a16:colId xmlns:a16="http://schemas.microsoft.com/office/drawing/2014/main" val="1442790194"/>
                    </a:ext>
                  </a:extLst>
                </a:gridCol>
              </a:tblGrid>
              <a:tr h="9204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10:30</a:t>
                      </a:r>
                      <a:r>
                        <a:rPr lang="zh-TW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－</a:t>
                      </a:r>
                      <a:r>
                        <a:rPr lang="en-US" altLang="zh-TW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10:40</a:t>
                      </a:r>
                      <a:endParaRPr lang="zh-TW" altLang="en-US" sz="3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開場</a:t>
                      </a:r>
                      <a:r>
                        <a:rPr lang="en-US" altLang="zh-TW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-</a:t>
                      </a:r>
                      <a:r>
                        <a:rPr lang="en-US" altLang="zh-TW" sz="3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ChatGPT</a:t>
                      </a:r>
                      <a:r>
                        <a:rPr lang="zh-TW" altLang="en-US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簡介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95061"/>
                  </a:ext>
                </a:extLst>
              </a:tr>
              <a:tr h="9204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10:40</a:t>
                      </a:r>
                      <a:r>
                        <a:rPr lang="zh-TW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－</a:t>
                      </a:r>
                      <a:r>
                        <a:rPr lang="en-US" altLang="zh-TW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11:10</a:t>
                      </a:r>
                      <a:endParaRPr lang="zh-TW" altLang="en-US" sz="3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Part1.</a:t>
                      </a:r>
                      <a:r>
                        <a:rPr lang="zh-TW" altLang="en-US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輔助撰寫計劃書</a:t>
                      </a:r>
                      <a:r>
                        <a:rPr lang="en-US" altLang="zh-TW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&amp;</a:t>
                      </a:r>
                      <a:r>
                        <a:rPr lang="zh-TW" altLang="en-US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探索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24064"/>
                  </a:ext>
                </a:extLst>
              </a:tr>
              <a:tr h="9204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11:10</a:t>
                      </a:r>
                      <a:r>
                        <a:rPr lang="zh-TW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－</a:t>
                      </a:r>
                      <a:r>
                        <a:rPr lang="en-US" altLang="zh-TW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11:50</a:t>
                      </a:r>
                      <a:endParaRPr lang="zh-TW" altLang="en-US" sz="3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Part2.</a:t>
                      </a:r>
                      <a:r>
                        <a:rPr lang="zh-TW" altLang="en-US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輔助撰寫研究報告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76840"/>
                  </a:ext>
                </a:extLst>
              </a:tr>
              <a:tr h="9204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11:50</a:t>
                      </a:r>
                      <a:r>
                        <a:rPr lang="zh-TW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－</a:t>
                      </a:r>
                      <a:r>
                        <a:rPr lang="en-US" altLang="zh-TW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12:00</a:t>
                      </a:r>
                      <a:endParaRPr lang="zh-TW" altLang="en-US" sz="3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閉幕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6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4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2200C40-74FC-805C-4B14-4B292A9AA3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434C50-AFD2-8485-0559-7228BE87D209}"/>
              </a:ext>
            </a:extLst>
          </p:cNvPr>
          <p:cNvSpPr txBox="1"/>
          <p:nvPr/>
        </p:nvSpPr>
        <p:spPr>
          <a:xfrm>
            <a:off x="560414" y="2125030"/>
            <a:ext cx="11071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歡迎來到</a:t>
            </a:r>
            <a:endParaRPr kumimoji="1" lang="en-US" altLang="zh-TW" sz="4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kumimoji="1" lang="zh-TW" alt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～</a:t>
            </a:r>
            <a:r>
              <a:rPr kumimoji="1" lang="en-US" altLang="zh-TW" sz="6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ChatGPT</a:t>
            </a:r>
            <a: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x </a:t>
            </a:r>
            <a:r>
              <a:rPr kumimoji="1" lang="zh-TW" alt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研究論文工作坊～</a:t>
            </a:r>
            <a:endParaRPr kumimoji="1" lang="en-US" altLang="zh-TW" sz="6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kumimoji="1" lang="zh-TW" alt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讓你從提到實踐一氣呵成</a:t>
            </a:r>
          </a:p>
        </p:txBody>
      </p:sp>
    </p:spTree>
    <p:extLst>
      <p:ext uri="{BB962C8B-B14F-4D97-AF65-F5344CB8AC3E}">
        <p14:creationId xmlns:p14="http://schemas.microsoft.com/office/powerpoint/2010/main" val="42320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CE599F-B727-B3A4-BC33-5BC433572B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BC6E2A-328C-5F73-ABA0-EBB43394FE3C}"/>
              </a:ext>
            </a:extLst>
          </p:cNvPr>
          <p:cNvSpPr txBox="1"/>
          <p:nvPr/>
        </p:nvSpPr>
        <p:spPr>
          <a:xfrm>
            <a:off x="475013" y="3800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相關連結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B0065A1-AF17-122B-2D15-862A40A201DE}"/>
              </a:ext>
            </a:extLst>
          </p:cNvPr>
          <p:cNvGrpSpPr/>
          <p:nvPr/>
        </p:nvGrpSpPr>
        <p:grpSpPr>
          <a:xfrm>
            <a:off x="3927354" y="1315352"/>
            <a:ext cx="4337293" cy="5045179"/>
            <a:chOff x="3927353" y="947227"/>
            <a:chExt cx="4337293" cy="504517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955E484-D5CA-AAE5-C724-6CBA49746FCC}"/>
                </a:ext>
              </a:extLst>
            </p:cNvPr>
            <p:cNvSpPr txBox="1"/>
            <p:nvPr/>
          </p:nvSpPr>
          <p:spPr>
            <a:xfrm>
              <a:off x="4344558" y="5284520"/>
              <a:ext cx="350288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TW" altLang="en-US" sz="40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工作坊</a:t>
              </a:r>
              <a:r>
                <a:rPr kumimoji="1" lang="en-US" altLang="zh-TW" sz="40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GitHub</a:t>
              </a:r>
              <a:endParaRPr kumimoji="1"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40B7C31-5AAC-3D22-220A-392C9502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7353" y="947227"/>
              <a:ext cx="4337293" cy="4337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16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CE599F-B727-B3A4-BC33-5BC433572B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BC6E2A-328C-5F73-ABA0-EBB43394FE3C}"/>
              </a:ext>
            </a:extLst>
          </p:cNvPr>
          <p:cNvSpPr txBox="1"/>
          <p:nvPr/>
        </p:nvSpPr>
        <p:spPr>
          <a:xfrm>
            <a:off x="475013" y="3800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相關連結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B0065A1-AF17-122B-2D15-862A40A201DE}"/>
              </a:ext>
            </a:extLst>
          </p:cNvPr>
          <p:cNvGrpSpPr/>
          <p:nvPr/>
        </p:nvGrpSpPr>
        <p:grpSpPr>
          <a:xfrm>
            <a:off x="3927354" y="1315352"/>
            <a:ext cx="4337293" cy="5045179"/>
            <a:chOff x="3927353" y="947227"/>
            <a:chExt cx="4337293" cy="504517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955E484-D5CA-AAE5-C724-6CBA49746FCC}"/>
                </a:ext>
              </a:extLst>
            </p:cNvPr>
            <p:cNvSpPr txBox="1"/>
            <p:nvPr/>
          </p:nvSpPr>
          <p:spPr>
            <a:xfrm>
              <a:off x="5490705" y="5284520"/>
              <a:ext cx="121058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TW" altLang="en-US" sz="40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問卷</a:t>
              </a: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40B7C31-5AAC-3D22-220A-392C9502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927353" y="947227"/>
              <a:ext cx="4337293" cy="4337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74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</Words>
  <Application>Microsoft Macintosh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巫祐瑄</dc:creator>
  <cp:lastModifiedBy>巫祐瑄</cp:lastModifiedBy>
  <cp:revision>6</cp:revision>
  <dcterms:created xsi:type="dcterms:W3CDTF">2023-05-05T01:10:11Z</dcterms:created>
  <dcterms:modified xsi:type="dcterms:W3CDTF">2023-05-05T02:01:01Z</dcterms:modified>
</cp:coreProperties>
</file>