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70" r:id="rId6"/>
    <p:sldId id="271" r:id="rId7"/>
    <p:sldId id="272" r:id="rId8"/>
    <p:sldId id="256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55" autoAdjust="0"/>
  </p:normalViewPr>
  <p:slideViewPr>
    <p:cSldViewPr>
      <p:cViewPr varScale="1">
        <p:scale>
          <a:sx n="74" d="100"/>
          <a:sy n="74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Sicbo,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COMP407 Selected Topics II – IT Solutions for Business</a:t>
            </a:r>
            <a:br>
              <a:rPr lang="en-US" b="1" dirty="0" smtClean="0"/>
            </a:br>
            <a:r>
              <a:rPr lang="en-US" b="1" dirty="0" smtClean="0"/>
              <a:t>Final Report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SugarCRM</a:t>
            </a:r>
            <a:r>
              <a:rPr lang="en-GB" dirty="0" smtClean="0">
                <a:solidFill>
                  <a:schemeClr val="tx1"/>
                </a:solidFill>
              </a:rPr>
              <a:t>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err="1" smtClean="0"/>
              <a:t>KeyLIANG</a:t>
            </a:r>
            <a:r>
              <a:rPr lang="en-US" dirty="0" smtClean="0"/>
              <a:t>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Platforms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 smtClean="0"/>
              <a:t>PhpStorm</a:t>
            </a:r>
            <a:r>
              <a:rPr lang="en-US" dirty="0" smtClean="0"/>
              <a:t> would be used as the main development tool.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server side, Apache will be used, and </a:t>
            </a:r>
            <a:r>
              <a:rPr lang="en-US" dirty="0" err="1" smtClean="0"/>
              <a:t>MySQL</a:t>
            </a:r>
            <a:r>
              <a:rPr lang="en-US" dirty="0" smtClean="0"/>
              <a:t> would be used as database 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Problem reports can be type in a text box instead of using the </a:t>
            </a:r>
            <a:r>
              <a:rPr lang="en-US" dirty="0" err="1" smtClean="0"/>
              <a:t>SugarCRM</a:t>
            </a:r>
            <a:r>
              <a:rPr lang="en-US" dirty="0" smtClean="0"/>
              <a:t> or Excel file.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Once a problem is reported, E-mail will be also sent to IT manager.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system server will check reported cases every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The project met problem in installing into the system of </a:t>
            </a:r>
            <a:r>
              <a:rPr lang="en-US" dirty="0" err="1" smtClean="0"/>
              <a:t>LTGame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this new CRM to casino manager and IT technician as they are unwilling to learn a new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 lot of managers are unwilling to spend time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Results and discussion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>
                <a:latin typeface="Calibri (正文)"/>
                <a:cs typeface="Times New Roman" pitchFamily="18" charset="0"/>
              </a:rPr>
              <a:t>Casino floor manager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 </a:t>
            </a:r>
            <a:r>
              <a:rPr lang="en-US" altLang="zh-CN" b="1" dirty="0">
                <a:latin typeface="Calibri (正文)"/>
                <a:cs typeface="Times New Roman" pitchFamily="18" charset="0"/>
              </a:rPr>
              <a:t>: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Report new cases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Check the status of the cases they create</a:t>
            </a:r>
          </a:p>
          <a:p>
            <a:pPr lvl="0">
              <a:buNone/>
            </a:pPr>
            <a:r>
              <a:rPr lang="en-US" altLang="zh-CN" dirty="0">
                <a:latin typeface="Calibri (正文)"/>
                <a:cs typeface="Times New Roman" pitchFamily="18" charset="0"/>
              </a:rPr>
              <a:t>	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Confirm the complete of the </a:t>
            </a:r>
            <a:endParaRPr lang="zh-CN" altLang="zh-CN" dirty="0" smtClean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</a:t>
            </a:r>
            <a:endParaRPr lang="zh-CN" altLang="zh-CN" dirty="0" smtClean="0">
              <a:latin typeface="Calibri (正文)"/>
              <a:cs typeface="Times New Roman" pitchFamily="18" charset="0"/>
            </a:endParaRPr>
          </a:p>
          <a:p>
            <a:r>
              <a:rPr lang="en-US" altLang="zh-CN" b="1" dirty="0" err="1" smtClean="0">
                <a:latin typeface="Calibri (正文)"/>
                <a:cs typeface="Times New Roman" pitchFamily="18" charset="0"/>
              </a:rPr>
              <a:t>LTGame</a:t>
            </a:r>
            <a:r>
              <a:rPr lang="en-US" altLang="zh-CN" b="1" dirty="0" smtClean="0">
                <a:latin typeface="Calibri (正文)"/>
                <a:cs typeface="Times New Roman" pitchFamily="18" charset="0"/>
              </a:rPr>
              <a:t> Operator:</a:t>
            </a:r>
            <a:endParaRPr lang="zh-CN" altLang="zh-CN" dirty="0" smtClean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Update  the status of case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Create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new account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View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all the created accounts in group of casinos.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View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all the reported cases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Change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case status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Search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case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	Sort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search results by case name, status, subject, people to assign, account name, priority</a:t>
            </a:r>
            <a:endParaRPr lang="zh-CN" altLang="zh-CN" dirty="0">
              <a:latin typeface="Calibri (正文)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Calibri (正文)"/>
              </a:rPr>
              <a:t>	</a:t>
            </a:r>
            <a:endParaRPr lang="zh-CN" altLang="zh-CN" dirty="0">
              <a:latin typeface="Calibri (正文)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1196752"/>
            <a:ext cx="403244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00" b="1" cap="small" dirty="0" smtClean="0">
                <a:solidFill>
                  <a:prstClr val="black"/>
                </a:solidFill>
                <a:cs typeface="+mj-cs"/>
              </a:rPr>
              <a:t>PROJECT OUTCOME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small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have studied the main function of existing Sugar CRM in </a:t>
            </a:r>
            <a:r>
              <a:rPr lang="en-US" altLang="zh-CN" dirty="0" smtClean="0"/>
              <a:t>the </a:t>
            </a:r>
            <a:r>
              <a:rPr lang="en-US" altLang="zh-CN" dirty="0" err="1"/>
              <a:t>LTGame</a:t>
            </a:r>
            <a:r>
              <a:rPr lang="en-US" altLang="zh-CN" dirty="0"/>
              <a:t> company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have done the requirement analysis of CRM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new proposed CRM to improve the original </a:t>
            </a:r>
            <a:r>
              <a:rPr lang="en-US" altLang="zh-CN" dirty="0" smtClean="0"/>
              <a:t>one.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transactions and corresponding interactions with customers become larger.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The general aim of this project is to provide an enhanced CRM system to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LTGame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Company to replace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SugarCRM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Get the information of the company and identify the problems in their IT system.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 of the IT system.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enhanced CRM system that satisfies the requirements.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Make the utilization of the system in the staffs reach 90%.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43050"/>
            <a:ext cx="8032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Live Multiple Games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Paradise Jackpot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LTGame</a:t>
            </a:r>
            <a:r>
              <a:rPr lang="en-US" dirty="0" smtClean="0"/>
              <a:t> there are many kinds of issues in marketing, sales, customer service and technical service.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SugarCRM</a:t>
            </a:r>
            <a:r>
              <a:rPr lang="en-US" dirty="0" smtClean="0"/>
              <a:t> is a customer relationship management (CRM) system that is available in both open-source and commercial open-source applications.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management system and perfect IT equipment management function, which makes the process of managing customer relationships systematically.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540568" y="1462810"/>
            <a:ext cx="6400800" cy="936104"/>
          </a:xfrm>
        </p:spPr>
        <p:txBody>
          <a:bodyPr/>
          <a:lstStyle/>
          <a:p>
            <a:r>
              <a:rPr lang="en-US" altLang="zh-CN" b="1" cap="small" dirty="0" smtClean="0"/>
              <a:t>REQUIREMENT </a:t>
            </a:r>
            <a:r>
              <a:rPr lang="en-US" altLang="zh-CN" b="1" cap="small" dirty="0"/>
              <a:t>ELICITATION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Staffs of Casinos directly import the case into the CRM system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933056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Providing two languages which are Chinese and English.  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Users of CRM system shall be IT supporter or floor manager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A training course shall be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The CRM should be able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mac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which are the most   common personal computer platform. 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This CRM system only provides online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973</Words>
  <Application>Microsoft Office PowerPoint</Application>
  <PresentationFormat>全屏显示(4:3)</PresentationFormat>
  <Paragraphs>218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 (正文)</vt:lpstr>
      <vt:lpstr>新細明體</vt:lpstr>
      <vt:lpstr>新細明體</vt:lpstr>
      <vt:lpstr>SimSun</vt:lpstr>
      <vt:lpstr>SimSun</vt:lpstr>
      <vt:lpstr>Arial</vt:lpstr>
      <vt:lpstr>Calibri</vt:lpstr>
      <vt:lpstr>Times New Roman</vt:lpstr>
      <vt:lpstr>Office 主题</vt:lpstr>
      <vt:lpstr>COMP407 Selected Topics II – IT Solutions for Business Final Report 2014/15 1st semester</vt:lpstr>
      <vt:lpstr>Introduction </vt:lpstr>
      <vt:lpstr>Introduction </vt:lpstr>
      <vt:lpstr>Background </vt:lpstr>
      <vt:lpstr>Methodology</vt:lpstr>
      <vt:lpstr>PowerPoint 演示文稿</vt:lpstr>
      <vt:lpstr>REQUIREMENT ELICITATION</vt:lpstr>
      <vt:lpstr>Requirement Specification 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 and discussion 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20</cp:revision>
  <dcterms:created xsi:type="dcterms:W3CDTF">2014-11-21T06:46:58Z</dcterms:created>
  <dcterms:modified xsi:type="dcterms:W3CDTF">2014-11-21T16:17:10Z</dcterms:modified>
</cp:coreProperties>
</file>