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1" r:id="rId4"/>
    <p:sldId id="260" r:id="rId5"/>
    <p:sldId id="270" r:id="rId6"/>
    <p:sldId id="271" r:id="rId7"/>
    <p:sldId id="272" r:id="rId8"/>
    <p:sldId id="256" r:id="rId9"/>
    <p:sldId id="281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9" r:id="rId19"/>
    <p:sldId id="280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55" autoAdjust="0"/>
  </p:normalViewPr>
  <p:slideViewPr>
    <p:cSldViewPr>
      <p:cViewPr varScale="1">
        <p:scale>
          <a:sx n="74" d="100"/>
          <a:sy n="74" d="100"/>
        </p:scale>
        <p:origin x="153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72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Sicbo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COMP407 Selected Topics II</a:t>
            </a:r>
            <a:br>
              <a:rPr lang="en-US" b="1" dirty="0" smtClean="0"/>
            </a:br>
            <a:r>
              <a:rPr lang="en-US" b="1" dirty="0" smtClean="0"/>
              <a:t>IT Solutions for Business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SugarCRM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smtClean="0"/>
              <a:t>Key LIANG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mac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(the two most common platforms)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Online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services only </a:t>
            </a:r>
            <a:endParaRPr lang="en-US" altLang="zh-CN" dirty="0" smtClean="0">
              <a:latin typeface="Calibri (正文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Developing environment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Development tools: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Server</a:t>
            </a:r>
            <a:r>
              <a:rPr lang="en-US" dirty="0"/>
              <a:t>:</a:t>
            </a:r>
            <a:r>
              <a:rPr lang="en-US" dirty="0" smtClean="0"/>
              <a:t> Apache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Database: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Input report with a text box (instead of using the SugarCRM or Excel file)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</a:t>
            </a:r>
            <a:r>
              <a:rPr lang="en-US" altLang="zh-CN" dirty="0" smtClean="0"/>
              <a:t>end notification E-mail once a case is reported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Automatic routine report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the 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the new CRM to casino manager and IT technician </a:t>
            </a:r>
          </a:p>
          <a:p>
            <a:r>
              <a:rPr lang="en-US" dirty="0" smtClean="0"/>
              <a:t>    (unwilling to learn a new system)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Managers are unwilling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1736810" cy="729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Project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/>
              <a:t>Casino floor manager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Report </a:t>
            </a:r>
            <a:r>
              <a:rPr lang="en-US" dirty="0"/>
              <a:t>new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Check </a:t>
            </a:r>
            <a:r>
              <a:rPr lang="en-US" dirty="0"/>
              <a:t>the status of the cases they create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the complete of the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LTGame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Update  </a:t>
            </a:r>
            <a:r>
              <a:rPr lang="en-US" dirty="0"/>
              <a:t>the status of 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created accounts in group of casinos.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reported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Change </a:t>
            </a:r>
            <a:r>
              <a:rPr lang="en-US" dirty="0"/>
              <a:t>case status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Search </a:t>
            </a:r>
            <a:r>
              <a:rPr lang="en-US" dirty="0"/>
              <a:t>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Sort </a:t>
            </a:r>
            <a:r>
              <a:rPr lang="en-US" dirty="0"/>
              <a:t>search results by case name, status, subject, people to assign, account name, priority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2672914" cy="729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cap="small" dirty="0" smtClean="0"/>
              <a:t>Conclusion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We have studied the main function of existing Sugar CRM in the </a:t>
            </a:r>
            <a:r>
              <a:rPr lang="en-US" dirty="0" err="1"/>
              <a:t>LTGame</a:t>
            </a:r>
            <a:r>
              <a:rPr lang="en-US" dirty="0"/>
              <a:t>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done the requirement analysis of CRM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/>
              <a:t>a new proposed CRM to improve the original 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EGM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(Electronic Gaming Machine)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manufacture in Macau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Live Multiple Games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Paradise Jackpot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Issues </a:t>
            </a:r>
            <a:r>
              <a:rPr lang="en-US" dirty="0" smtClean="0"/>
              <a:t>in </a:t>
            </a:r>
            <a:r>
              <a:rPr lang="en-US" dirty="0"/>
              <a:t>marketing, sales, customer service and </a:t>
            </a:r>
            <a:r>
              <a:rPr lang="en-US" dirty="0" smtClean="0"/>
              <a:t>technical service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with customers is increasing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/>
              <a:t>customer relationship </a:t>
            </a:r>
            <a:r>
              <a:rPr lang="en-US" sz="2800" dirty="0" smtClean="0"/>
              <a:t>management (CRM) system is need in  </a:t>
            </a:r>
            <a:r>
              <a:rPr lang="en-US" sz="2800" dirty="0" smtClean="0">
                <a:solidFill>
                  <a:srgbClr val="FF0000"/>
                </a:solidFill>
              </a:rPr>
              <a:t>emergency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 smtClean="0"/>
              <a:t/>
            </a:r>
            <a:br>
              <a:rPr lang="zh-CN" altLang="zh-CN" b="1" cap="small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62526"/>
            <a:ext cx="803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open-source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charge for extra functions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perfect </a:t>
            </a:r>
            <a:r>
              <a:rPr lang="en-US" dirty="0"/>
              <a:t>IT equipment management </a:t>
            </a:r>
            <a:r>
              <a:rPr lang="en-US" dirty="0" smtClean="0"/>
              <a:t>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manage </a:t>
            </a:r>
            <a:r>
              <a:rPr lang="en-US" dirty="0"/>
              <a:t>customer relationships systematically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42582" y="1323574"/>
            <a:ext cx="7137410" cy="6389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cap="small" dirty="0"/>
              <a:t>Current CRM system — SugarCRM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Understand </a:t>
            </a:r>
            <a:r>
              <a:rPr lang="en-US" dirty="0" err="1" smtClean="0"/>
              <a:t>LTGame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Identify the problems in their IT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dirty="0" smtClean="0"/>
              <a:t>dentify the requirement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Proposed an improve CRM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Utilize 90% staffs use the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u="sng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u="sng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46313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704" y="1397530"/>
            <a:ext cx="405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Requirement Elicitation</a:t>
            </a:r>
            <a:endParaRPr lang="en-US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360" y="1323149"/>
            <a:ext cx="2798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40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40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875" y="1323149"/>
            <a:ext cx="4960640" cy="936104"/>
          </a:xfrm>
        </p:spPr>
        <p:txBody>
          <a:bodyPr>
            <a:normAutofit/>
          </a:bodyPr>
          <a:lstStyle/>
          <a:p>
            <a:r>
              <a:rPr lang="en-US" altLang="zh-CN" sz="4000" b="1" cap="small" dirty="0"/>
              <a:t>Problems Identification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client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directly import</a:t>
            </a:r>
          </a:p>
          <a:p>
            <a:pPr lvl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Importing Accounts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View Account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View 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Import 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 Administration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4784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98884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Multi-language (Chinese and English)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24 hours available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Provide training course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25GB database storage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Target user: operator or floor manager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E-mail address as account name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Digital maintenance report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/>
              <a:t>  Report status checking with au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tomatic warning email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92696"/>
            <a:ext cx="626469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 Specification</a:t>
            </a:r>
            <a: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918</Words>
  <Application>Microsoft Office PowerPoint</Application>
  <PresentationFormat>全屏显示(4:3)</PresentationFormat>
  <Paragraphs>259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Calibri (正文)</vt:lpstr>
      <vt:lpstr>PMingLiU</vt:lpstr>
      <vt:lpstr>PMingLiU</vt:lpstr>
      <vt:lpstr>SimSun</vt:lpstr>
      <vt:lpstr>SimSun</vt:lpstr>
      <vt:lpstr>Arial</vt:lpstr>
      <vt:lpstr>Calibri</vt:lpstr>
      <vt:lpstr>Times New Roman</vt:lpstr>
      <vt:lpstr>Office 主题</vt:lpstr>
      <vt:lpstr>COMP407 Selected Topics II IT Solutions for Business 2014/15 1st semester</vt:lpstr>
      <vt:lpstr>Introduction </vt:lpstr>
      <vt:lpstr>Background </vt:lpstr>
      <vt:lpstr>Introduction </vt:lpstr>
      <vt:lpstr>Methodology</vt:lpstr>
      <vt:lpstr>PowerPoint 演示文稿</vt:lpstr>
      <vt:lpstr>REQUIREMENT ELICITATION</vt:lpstr>
      <vt:lpstr>Requirement Specification </vt:lpstr>
      <vt:lpstr>PowerPoint 演示文稿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46</cp:revision>
  <dcterms:created xsi:type="dcterms:W3CDTF">2014-11-21T06:46:58Z</dcterms:created>
  <dcterms:modified xsi:type="dcterms:W3CDTF">2014-11-23T13:18:37Z</dcterms:modified>
</cp:coreProperties>
</file>