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63" autoAdjust="0"/>
  </p:normalViewPr>
  <p:slideViewPr>
    <p:cSldViewPr>
      <p:cViewPr varScale="1">
        <p:scale>
          <a:sx n="61" d="100"/>
          <a:sy n="61" d="100"/>
        </p:scale>
        <p:origin x="48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39B27-F8AB-4E82-8181-C70984720881}" type="datetimeFigureOut">
              <a:rPr lang="en-US" smtClean="0"/>
              <a:t>11/22/2014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96D8-B4EF-473D-A7C7-20E15977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Initial assumption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Floor manger writes excel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Call the IT support and report cases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manager in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LTGame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create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540568" y="1462810"/>
            <a:ext cx="6400800" cy="936104"/>
          </a:xfrm>
        </p:spPr>
        <p:txBody>
          <a:bodyPr/>
          <a:lstStyle/>
          <a:p>
            <a:r>
              <a:rPr lang="en-US" altLang="zh-CN" b="1" cap="small" dirty="0" smtClean="0"/>
              <a:t>REQUIREMENT </a:t>
            </a:r>
            <a:r>
              <a:rPr lang="en-US" altLang="zh-CN" b="1" cap="small" dirty="0"/>
              <a:t>ELICITATION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Know more about the SugarCRM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 observation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Database/System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Engineer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Manager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Assistant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Technician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Manager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Senior Technician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Technician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etc.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0" y="1323149"/>
            <a:ext cx="2798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Initial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assumption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Normal Operation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What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can go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wrong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Other activity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System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state on completion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251520" y="1268760"/>
            <a:ext cx="223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Scenario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Know about the SugarCRM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 observation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126</Words>
  <Application>Microsoft Office PowerPoint</Application>
  <PresentationFormat>全屏显示(4:3)</PresentationFormat>
  <Paragraphs>57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Office 主题</vt:lpstr>
      <vt:lpstr>Methodology</vt:lpstr>
      <vt:lpstr>Methodology</vt:lpstr>
      <vt:lpstr>Methodology</vt:lpstr>
      <vt:lpstr>Methodology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15</cp:revision>
  <dcterms:created xsi:type="dcterms:W3CDTF">2014-11-21T06:46:58Z</dcterms:created>
  <dcterms:modified xsi:type="dcterms:W3CDTF">2014-11-21T15:28:12Z</dcterms:modified>
</cp:coreProperties>
</file>