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2" autoAdjust="0"/>
  </p:normalViewPr>
  <p:slideViewPr>
    <p:cSldViewPr>
      <p:cViewPr varScale="1">
        <p:scale>
          <a:sx n="79" d="100"/>
          <a:sy n="79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39B27-F8AB-4E82-8181-C70984720881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96D8-B4EF-473D-A7C7-20E15977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540568" y="1462810"/>
            <a:ext cx="6400800" cy="936104"/>
          </a:xfrm>
        </p:spPr>
        <p:txBody>
          <a:bodyPr/>
          <a:lstStyle/>
          <a:p>
            <a:r>
              <a:rPr lang="en-US" altLang="zh-CN" b="1" cap="small" dirty="0" smtClean="0"/>
              <a:t>REQUIREMENT </a:t>
            </a:r>
            <a:r>
              <a:rPr lang="en-US" altLang="zh-CN" b="1" cap="small" dirty="0"/>
              <a:t>ELICITATION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Know more about the SugarCRM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Behaviors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1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Search engine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Import/export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Create a client server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Report 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 observation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4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108</Words>
  <Application>Microsoft Office PowerPoint</Application>
  <PresentationFormat>全屏显示(4:3)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主题</vt:lpstr>
      <vt:lpstr>Methodology</vt:lpstr>
      <vt:lpstr>PowerPoint 演示文稿</vt:lpstr>
      <vt:lpstr>REQUIREMENT ELICITATION</vt:lpstr>
      <vt:lpstr>PowerPoint 演示文稿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16</cp:revision>
  <dcterms:created xsi:type="dcterms:W3CDTF">2014-11-21T06:46:58Z</dcterms:created>
  <dcterms:modified xsi:type="dcterms:W3CDTF">2014-11-21T15:38:51Z</dcterms:modified>
</cp:coreProperties>
</file>